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709" r:id="rId6"/>
    <p:sldMasterId id="2147483712" r:id="rId7"/>
    <p:sldMasterId id="2147483719" r:id="rId8"/>
    <p:sldMasterId id="2147483733" r:id="rId9"/>
  </p:sldMasterIdLst>
  <p:notesMasterIdLst>
    <p:notesMasterId r:id="rId18"/>
  </p:notesMasterIdLst>
  <p:handoutMasterIdLst>
    <p:handoutMasterId r:id="rId19"/>
  </p:handoutMasterIdLst>
  <p:sldIdLst>
    <p:sldId id="472" r:id="rId10"/>
    <p:sldId id="473" r:id="rId11"/>
    <p:sldId id="295" r:id="rId12"/>
    <p:sldId id="475" r:id="rId13"/>
    <p:sldId id="269" r:id="rId14"/>
    <p:sldId id="477" r:id="rId15"/>
    <p:sldId id="476" r:id="rId16"/>
    <p:sldId id="474" r:id="rId17"/>
  </p:sldIdLst>
  <p:sldSz cx="9144000" cy="6858000" type="screen4x3"/>
  <p:notesSz cx="6797675" cy="9926638"/>
  <p:custDataLst>
    <p:tags r:id="rId20"/>
  </p:custDataLst>
  <p:defaultTextStyle>
    <a:defPPr>
      <a:defRPr lang="en-GB"/>
    </a:defPPr>
    <a:lvl1pPr algn="l" rtl="0" eaLnBrk="0" fontAlgn="base" hangingPunct="0">
      <a:spcBef>
        <a:spcPct val="0"/>
      </a:spcBef>
      <a:spcAft>
        <a:spcPct val="0"/>
      </a:spcAft>
      <a:defRPr sz="1200" kern="1200">
        <a:solidFill>
          <a:schemeClr val="tx1"/>
        </a:solidFill>
        <a:latin typeface="Georgia" panose="02040502050405020303"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Georgia" panose="02040502050405020303"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eorgia" panose="02040502050405020303"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eorgia" panose="02040502050405020303"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EAA"/>
    <a:srgbClr val="F1F0D4"/>
    <a:srgbClr val="FBD1EF"/>
    <a:srgbClr val="FFA18B"/>
    <a:srgbClr val="CCFFCC"/>
    <a:srgbClr val="C92125"/>
    <a:srgbClr val="45C327"/>
    <a:srgbClr val="292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3792" autoAdjust="0"/>
  </p:normalViewPr>
  <p:slideViewPr>
    <p:cSldViewPr>
      <p:cViewPr varScale="1">
        <p:scale>
          <a:sx n="80" d="100"/>
          <a:sy n="80" d="100"/>
        </p:scale>
        <p:origin x="1522" y="8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47" d="100"/>
          <a:sy n="47" d="100"/>
        </p:scale>
        <p:origin x="2792" y="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59D4-FA8A-4D66-82C6-8B00274D371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FCEE0E17-CFAE-4A08-ABFA-B4E2188999A7}">
      <dgm:prSet phldrT="[Text]"/>
      <dgm:spPr>
        <a:solidFill>
          <a:srgbClr val="E8AEAA"/>
        </a:solidFill>
      </dgm:spPr>
      <dgm:t>
        <a:bodyPr/>
        <a:lstStyle/>
        <a:p>
          <a:r>
            <a:rPr lang="en-US" dirty="0"/>
            <a:t>Financial resilience for later life</a:t>
          </a:r>
          <a:endParaRPr lang="en-GB" dirty="0"/>
        </a:p>
      </dgm:t>
    </dgm:pt>
    <dgm:pt modelId="{E7B24913-1571-4172-95D6-9BBAAB82B782}" type="parTrans" cxnId="{2F57C7CA-68FC-46DA-AAF0-335C90E661BC}">
      <dgm:prSet/>
      <dgm:spPr/>
      <dgm:t>
        <a:bodyPr/>
        <a:lstStyle/>
        <a:p>
          <a:endParaRPr lang="en-GB"/>
        </a:p>
      </dgm:t>
    </dgm:pt>
    <dgm:pt modelId="{6CDD2A53-94A2-4F1E-A007-6994780CCEAC}" type="sibTrans" cxnId="{2F57C7CA-68FC-46DA-AAF0-335C90E661BC}">
      <dgm:prSet/>
      <dgm:spPr/>
      <dgm:t>
        <a:bodyPr/>
        <a:lstStyle/>
        <a:p>
          <a:endParaRPr lang="en-GB"/>
        </a:p>
      </dgm:t>
    </dgm:pt>
    <dgm:pt modelId="{7E7400BC-3E4D-4B61-BB4B-A390647AE369}">
      <dgm:prSet phldrT="[Text]"/>
      <dgm:spPr>
        <a:solidFill>
          <a:schemeClr val="accent2">
            <a:lumMod val="60000"/>
            <a:lumOff val="40000"/>
          </a:schemeClr>
        </a:solidFill>
      </dgm:spPr>
      <dgm:t>
        <a:bodyPr/>
        <a:lstStyle/>
        <a:p>
          <a:r>
            <a:rPr lang="en-US" dirty="0">
              <a:solidFill>
                <a:schemeClr val="tx1"/>
              </a:solidFill>
            </a:rPr>
            <a:t>Statistical analysis of national data</a:t>
          </a:r>
          <a:endParaRPr lang="en-GB" dirty="0">
            <a:solidFill>
              <a:schemeClr val="tx1"/>
            </a:solidFill>
          </a:endParaRPr>
        </a:p>
      </dgm:t>
    </dgm:pt>
    <dgm:pt modelId="{B2F25F2D-CFD3-4627-8413-6DCF18F87E84}" type="parTrans" cxnId="{F0D4EF59-D6B0-4542-8BA5-6A6ADAA35D50}">
      <dgm:prSet/>
      <dgm:spPr/>
      <dgm:t>
        <a:bodyPr/>
        <a:lstStyle/>
        <a:p>
          <a:endParaRPr lang="en-GB"/>
        </a:p>
      </dgm:t>
    </dgm:pt>
    <dgm:pt modelId="{D267CB16-36A5-4A18-B04F-3D3984AE49A5}" type="sibTrans" cxnId="{F0D4EF59-D6B0-4542-8BA5-6A6ADAA35D50}">
      <dgm:prSet/>
      <dgm:spPr/>
      <dgm:t>
        <a:bodyPr/>
        <a:lstStyle/>
        <a:p>
          <a:endParaRPr lang="en-GB"/>
        </a:p>
      </dgm:t>
    </dgm:pt>
    <dgm:pt modelId="{912FD534-5BC6-44AC-BD1B-F24E140D9B8F}">
      <dgm:prSet phldrT="[Text]"/>
      <dgm:spPr>
        <a:solidFill>
          <a:schemeClr val="tx2">
            <a:lumMod val="75000"/>
          </a:schemeClr>
        </a:solidFill>
      </dgm:spPr>
      <dgm:t>
        <a:bodyPr/>
        <a:lstStyle/>
        <a:p>
          <a:r>
            <a:rPr lang="en-US" dirty="0"/>
            <a:t>Photo-voice and interviews with older persons</a:t>
          </a:r>
          <a:endParaRPr lang="en-GB" dirty="0"/>
        </a:p>
      </dgm:t>
    </dgm:pt>
    <dgm:pt modelId="{5066B71B-13F5-4DD1-9E06-812631D17200}" type="parTrans" cxnId="{8BB1DEAD-D67A-4358-B07C-DC78BAD758B5}">
      <dgm:prSet/>
      <dgm:spPr/>
      <dgm:t>
        <a:bodyPr/>
        <a:lstStyle/>
        <a:p>
          <a:endParaRPr lang="en-GB"/>
        </a:p>
      </dgm:t>
    </dgm:pt>
    <dgm:pt modelId="{E23FD80D-A6E6-4AA5-A314-CE1BEE5B1FAC}" type="sibTrans" cxnId="{8BB1DEAD-D67A-4358-B07C-DC78BAD758B5}">
      <dgm:prSet/>
      <dgm:spPr/>
      <dgm:t>
        <a:bodyPr/>
        <a:lstStyle/>
        <a:p>
          <a:endParaRPr lang="en-GB"/>
        </a:p>
      </dgm:t>
    </dgm:pt>
    <dgm:pt modelId="{6C27DD56-D557-4000-938D-167C186D9A8B}">
      <dgm:prSet phldrT="[Text]"/>
      <dgm:spPr>
        <a:solidFill>
          <a:srgbClr val="00B050"/>
        </a:solidFill>
      </dgm:spPr>
      <dgm:t>
        <a:bodyPr/>
        <a:lstStyle/>
        <a:p>
          <a:r>
            <a:rPr lang="en-US" dirty="0"/>
            <a:t>Engagement with local community</a:t>
          </a:r>
          <a:endParaRPr lang="en-GB" dirty="0"/>
        </a:p>
      </dgm:t>
    </dgm:pt>
    <dgm:pt modelId="{7BE87FA9-818B-4387-8E4C-D585420BA3F5}" type="parTrans" cxnId="{7CF43CEA-EFC9-4C88-A562-07B5F32AF40D}">
      <dgm:prSet/>
      <dgm:spPr/>
      <dgm:t>
        <a:bodyPr/>
        <a:lstStyle/>
        <a:p>
          <a:endParaRPr lang="en-GB"/>
        </a:p>
      </dgm:t>
    </dgm:pt>
    <dgm:pt modelId="{0E98B104-4E7D-4F3C-8881-13BCE3C53145}" type="sibTrans" cxnId="{7CF43CEA-EFC9-4C88-A562-07B5F32AF40D}">
      <dgm:prSet/>
      <dgm:spPr/>
      <dgm:t>
        <a:bodyPr/>
        <a:lstStyle/>
        <a:p>
          <a:endParaRPr lang="en-GB"/>
        </a:p>
      </dgm:t>
    </dgm:pt>
    <dgm:pt modelId="{3C3369AD-BF03-4CA7-A4E2-202F97BFABF9}">
      <dgm:prSet phldrT="[Text]"/>
      <dgm:spPr>
        <a:solidFill>
          <a:schemeClr val="accent5">
            <a:lumMod val="60000"/>
            <a:lumOff val="40000"/>
          </a:schemeClr>
        </a:solidFill>
      </dgm:spPr>
      <dgm:t>
        <a:bodyPr/>
        <a:lstStyle/>
        <a:p>
          <a:r>
            <a:rPr lang="en-US" dirty="0">
              <a:solidFill>
                <a:schemeClr val="tx1"/>
              </a:solidFill>
            </a:rPr>
            <a:t>Engagement with local and national policymakers</a:t>
          </a:r>
          <a:endParaRPr lang="en-GB" dirty="0">
            <a:solidFill>
              <a:schemeClr val="tx1"/>
            </a:solidFill>
          </a:endParaRPr>
        </a:p>
      </dgm:t>
    </dgm:pt>
    <dgm:pt modelId="{FC3E5CD8-C11F-412C-A0BB-A091DAD846A9}" type="parTrans" cxnId="{4DB55F38-3FFA-4DD5-BE76-903E97CB3988}">
      <dgm:prSet/>
      <dgm:spPr/>
      <dgm:t>
        <a:bodyPr/>
        <a:lstStyle/>
        <a:p>
          <a:endParaRPr lang="en-GB"/>
        </a:p>
      </dgm:t>
    </dgm:pt>
    <dgm:pt modelId="{929B4509-EDAE-461A-BB45-861EF0D39C26}" type="sibTrans" cxnId="{4DB55F38-3FFA-4DD5-BE76-903E97CB3988}">
      <dgm:prSet/>
      <dgm:spPr/>
      <dgm:t>
        <a:bodyPr/>
        <a:lstStyle/>
        <a:p>
          <a:endParaRPr lang="en-GB"/>
        </a:p>
      </dgm:t>
    </dgm:pt>
    <dgm:pt modelId="{10613B77-5035-4A82-8E42-6EF4B0774CF2}" type="pres">
      <dgm:prSet presAssocID="{CD5359D4-FA8A-4D66-82C6-8B00274D3716}" presName="diagram" presStyleCnt="0">
        <dgm:presLayoutVars>
          <dgm:chMax val="1"/>
          <dgm:dir/>
          <dgm:animLvl val="ctr"/>
          <dgm:resizeHandles val="exact"/>
        </dgm:presLayoutVars>
      </dgm:prSet>
      <dgm:spPr/>
    </dgm:pt>
    <dgm:pt modelId="{380F1F23-43FA-441E-87D6-E31420F6ED81}" type="pres">
      <dgm:prSet presAssocID="{CD5359D4-FA8A-4D66-82C6-8B00274D3716}" presName="matrix" presStyleCnt="0"/>
      <dgm:spPr/>
    </dgm:pt>
    <dgm:pt modelId="{4EADAFA8-1017-4FB8-994E-3371CF9C863F}" type="pres">
      <dgm:prSet presAssocID="{CD5359D4-FA8A-4D66-82C6-8B00274D3716}" presName="tile1" presStyleLbl="node1" presStyleIdx="0" presStyleCnt="4" custLinFactNeighborX="-17176"/>
      <dgm:spPr/>
    </dgm:pt>
    <dgm:pt modelId="{9477CF28-CADB-47F6-820D-E917FF6EA175}" type="pres">
      <dgm:prSet presAssocID="{CD5359D4-FA8A-4D66-82C6-8B00274D3716}" presName="tile1text" presStyleLbl="node1" presStyleIdx="0" presStyleCnt="4">
        <dgm:presLayoutVars>
          <dgm:chMax val="0"/>
          <dgm:chPref val="0"/>
          <dgm:bulletEnabled val="1"/>
        </dgm:presLayoutVars>
      </dgm:prSet>
      <dgm:spPr/>
    </dgm:pt>
    <dgm:pt modelId="{061BF5CB-A0DA-4BBA-A0E3-B31315C526DB}" type="pres">
      <dgm:prSet presAssocID="{CD5359D4-FA8A-4D66-82C6-8B00274D3716}" presName="tile2" presStyleLbl="node1" presStyleIdx="1" presStyleCnt="4"/>
      <dgm:spPr/>
    </dgm:pt>
    <dgm:pt modelId="{8B79CD8F-844B-4755-9F20-F2B4B74C7CF4}" type="pres">
      <dgm:prSet presAssocID="{CD5359D4-FA8A-4D66-82C6-8B00274D3716}" presName="tile2text" presStyleLbl="node1" presStyleIdx="1" presStyleCnt="4">
        <dgm:presLayoutVars>
          <dgm:chMax val="0"/>
          <dgm:chPref val="0"/>
          <dgm:bulletEnabled val="1"/>
        </dgm:presLayoutVars>
      </dgm:prSet>
      <dgm:spPr/>
    </dgm:pt>
    <dgm:pt modelId="{D7FF41CD-731E-4D91-BCF5-7105D0587F2E}" type="pres">
      <dgm:prSet presAssocID="{CD5359D4-FA8A-4D66-82C6-8B00274D3716}" presName="tile3" presStyleLbl="node1" presStyleIdx="2" presStyleCnt="4"/>
      <dgm:spPr/>
    </dgm:pt>
    <dgm:pt modelId="{EE51B75F-5469-4F6E-A616-1C9166003F49}" type="pres">
      <dgm:prSet presAssocID="{CD5359D4-FA8A-4D66-82C6-8B00274D3716}" presName="tile3text" presStyleLbl="node1" presStyleIdx="2" presStyleCnt="4">
        <dgm:presLayoutVars>
          <dgm:chMax val="0"/>
          <dgm:chPref val="0"/>
          <dgm:bulletEnabled val="1"/>
        </dgm:presLayoutVars>
      </dgm:prSet>
      <dgm:spPr/>
    </dgm:pt>
    <dgm:pt modelId="{17906360-6656-4018-8FFC-06CEDE4D4F2D}" type="pres">
      <dgm:prSet presAssocID="{CD5359D4-FA8A-4D66-82C6-8B00274D3716}" presName="tile4" presStyleLbl="node1" presStyleIdx="3" presStyleCnt="4"/>
      <dgm:spPr/>
    </dgm:pt>
    <dgm:pt modelId="{15F22C14-DCA6-47C7-9DCA-388AC60183DB}" type="pres">
      <dgm:prSet presAssocID="{CD5359D4-FA8A-4D66-82C6-8B00274D3716}" presName="tile4text" presStyleLbl="node1" presStyleIdx="3" presStyleCnt="4">
        <dgm:presLayoutVars>
          <dgm:chMax val="0"/>
          <dgm:chPref val="0"/>
          <dgm:bulletEnabled val="1"/>
        </dgm:presLayoutVars>
      </dgm:prSet>
      <dgm:spPr/>
    </dgm:pt>
    <dgm:pt modelId="{531F2563-5664-45E8-B946-6DFE5B44CB66}" type="pres">
      <dgm:prSet presAssocID="{CD5359D4-FA8A-4D66-82C6-8B00274D3716}" presName="centerTile" presStyleLbl="fgShp" presStyleIdx="0" presStyleCnt="1">
        <dgm:presLayoutVars>
          <dgm:chMax val="0"/>
          <dgm:chPref val="0"/>
        </dgm:presLayoutVars>
      </dgm:prSet>
      <dgm:spPr/>
    </dgm:pt>
  </dgm:ptLst>
  <dgm:cxnLst>
    <dgm:cxn modelId="{7205250E-81B2-483E-8BA6-4F9366C51B01}" type="presOf" srcId="{6C27DD56-D557-4000-938D-167C186D9A8B}" destId="{EE51B75F-5469-4F6E-A616-1C9166003F49}" srcOrd="1" destOrd="0" presId="urn:microsoft.com/office/officeart/2005/8/layout/matrix1"/>
    <dgm:cxn modelId="{F61EA923-12C1-4D60-86CA-222F19770A8C}" type="presOf" srcId="{912FD534-5BC6-44AC-BD1B-F24E140D9B8F}" destId="{061BF5CB-A0DA-4BBA-A0E3-B31315C526DB}" srcOrd="0" destOrd="0" presId="urn:microsoft.com/office/officeart/2005/8/layout/matrix1"/>
    <dgm:cxn modelId="{A95C3C32-9D0C-4F55-87D7-839EE68601D6}" type="presOf" srcId="{7E7400BC-3E4D-4B61-BB4B-A390647AE369}" destId="{4EADAFA8-1017-4FB8-994E-3371CF9C863F}" srcOrd="0" destOrd="0" presId="urn:microsoft.com/office/officeart/2005/8/layout/matrix1"/>
    <dgm:cxn modelId="{4DB55F38-3FFA-4DD5-BE76-903E97CB3988}" srcId="{FCEE0E17-CFAE-4A08-ABFA-B4E2188999A7}" destId="{3C3369AD-BF03-4CA7-A4E2-202F97BFABF9}" srcOrd="3" destOrd="0" parTransId="{FC3E5CD8-C11F-412C-A0BB-A091DAD846A9}" sibTransId="{929B4509-EDAE-461A-BB45-861EF0D39C26}"/>
    <dgm:cxn modelId="{16597B3A-8C6E-4EC7-A18F-0CCF99AE3A4A}" type="presOf" srcId="{FCEE0E17-CFAE-4A08-ABFA-B4E2188999A7}" destId="{531F2563-5664-45E8-B946-6DFE5B44CB66}" srcOrd="0" destOrd="0" presId="urn:microsoft.com/office/officeart/2005/8/layout/matrix1"/>
    <dgm:cxn modelId="{BE66FE75-753F-4FD8-9D1D-DA2C0207709C}" type="presOf" srcId="{CD5359D4-FA8A-4D66-82C6-8B00274D3716}" destId="{10613B77-5035-4A82-8E42-6EF4B0774CF2}" srcOrd="0" destOrd="0" presId="urn:microsoft.com/office/officeart/2005/8/layout/matrix1"/>
    <dgm:cxn modelId="{F0D4EF59-D6B0-4542-8BA5-6A6ADAA35D50}" srcId="{FCEE0E17-CFAE-4A08-ABFA-B4E2188999A7}" destId="{7E7400BC-3E4D-4B61-BB4B-A390647AE369}" srcOrd="0" destOrd="0" parTransId="{B2F25F2D-CFD3-4627-8413-6DCF18F87E84}" sibTransId="{D267CB16-36A5-4A18-B04F-3D3984AE49A5}"/>
    <dgm:cxn modelId="{6806FE87-D89E-4AD0-81A6-B715C4986C24}" type="presOf" srcId="{6C27DD56-D557-4000-938D-167C186D9A8B}" destId="{D7FF41CD-731E-4D91-BCF5-7105D0587F2E}" srcOrd="0" destOrd="0" presId="urn:microsoft.com/office/officeart/2005/8/layout/matrix1"/>
    <dgm:cxn modelId="{3C098D9C-2731-4C28-9DD1-2379910B3127}" type="presOf" srcId="{3C3369AD-BF03-4CA7-A4E2-202F97BFABF9}" destId="{15F22C14-DCA6-47C7-9DCA-388AC60183DB}" srcOrd="1" destOrd="0" presId="urn:microsoft.com/office/officeart/2005/8/layout/matrix1"/>
    <dgm:cxn modelId="{8BB1DEAD-D67A-4358-B07C-DC78BAD758B5}" srcId="{FCEE0E17-CFAE-4A08-ABFA-B4E2188999A7}" destId="{912FD534-5BC6-44AC-BD1B-F24E140D9B8F}" srcOrd="1" destOrd="0" parTransId="{5066B71B-13F5-4DD1-9E06-812631D17200}" sibTransId="{E23FD80D-A6E6-4AA5-A314-CE1BEE5B1FAC}"/>
    <dgm:cxn modelId="{513208B1-722F-42F8-952B-5CCC6045E199}" type="presOf" srcId="{7E7400BC-3E4D-4B61-BB4B-A390647AE369}" destId="{9477CF28-CADB-47F6-820D-E917FF6EA175}" srcOrd="1" destOrd="0" presId="urn:microsoft.com/office/officeart/2005/8/layout/matrix1"/>
    <dgm:cxn modelId="{51631ABD-5D67-4941-8FED-A7E995917697}" type="presOf" srcId="{3C3369AD-BF03-4CA7-A4E2-202F97BFABF9}" destId="{17906360-6656-4018-8FFC-06CEDE4D4F2D}" srcOrd="0" destOrd="0" presId="urn:microsoft.com/office/officeart/2005/8/layout/matrix1"/>
    <dgm:cxn modelId="{2F57C7CA-68FC-46DA-AAF0-335C90E661BC}" srcId="{CD5359D4-FA8A-4D66-82C6-8B00274D3716}" destId="{FCEE0E17-CFAE-4A08-ABFA-B4E2188999A7}" srcOrd="0" destOrd="0" parTransId="{E7B24913-1571-4172-95D6-9BBAAB82B782}" sibTransId="{6CDD2A53-94A2-4F1E-A007-6994780CCEAC}"/>
    <dgm:cxn modelId="{36C9E6CD-0270-4D67-8D54-13B857BE4E08}" type="presOf" srcId="{912FD534-5BC6-44AC-BD1B-F24E140D9B8F}" destId="{8B79CD8F-844B-4755-9F20-F2B4B74C7CF4}" srcOrd="1" destOrd="0" presId="urn:microsoft.com/office/officeart/2005/8/layout/matrix1"/>
    <dgm:cxn modelId="{7CF43CEA-EFC9-4C88-A562-07B5F32AF40D}" srcId="{FCEE0E17-CFAE-4A08-ABFA-B4E2188999A7}" destId="{6C27DD56-D557-4000-938D-167C186D9A8B}" srcOrd="2" destOrd="0" parTransId="{7BE87FA9-818B-4387-8E4C-D585420BA3F5}" sibTransId="{0E98B104-4E7D-4F3C-8881-13BCE3C53145}"/>
    <dgm:cxn modelId="{E807E0C8-2CF2-474A-86E8-4983974592B4}" type="presParOf" srcId="{10613B77-5035-4A82-8E42-6EF4B0774CF2}" destId="{380F1F23-43FA-441E-87D6-E31420F6ED81}" srcOrd="0" destOrd="0" presId="urn:microsoft.com/office/officeart/2005/8/layout/matrix1"/>
    <dgm:cxn modelId="{EA7EC009-7A5F-4FA3-A960-C6AB078617C4}" type="presParOf" srcId="{380F1F23-43FA-441E-87D6-E31420F6ED81}" destId="{4EADAFA8-1017-4FB8-994E-3371CF9C863F}" srcOrd="0" destOrd="0" presId="urn:microsoft.com/office/officeart/2005/8/layout/matrix1"/>
    <dgm:cxn modelId="{4DD54909-73B3-4CB7-9A6E-8F73DB3BF00E}" type="presParOf" srcId="{380F1F23-43FA-441E-87D6-E31420F6ED81}" destId="{9477CF28-CADB-47F6-820D-E917FF6EA175}" srcOrd="1" destOrd="0" presId="urn:microsoft.com/office/officeart/2005/8/layout/matrix1"/>
    <dgm:cxn modelId="{425C49C7-7EA8-43B6-9DBF-D3D3805879C7}" type="presParOf" srcId="{380F1F23-43FA-441E-87D6-E31420F6ED81}" destId="{061BF5CB-A0DA-4BBA-A0E3-B31315C526DB}" srcOrd="2" destOrd="0" presId="urn:microsoft.com/office/officeart/2005/8/layout/matrix1"/>
    <dgm:cxn modelId="{0C1A077F-D908-4BDE-A0AF-526B2D2B347C}" type="presParOf" srcId="{380F1F23-43FA-441E-87D6-E31420F6ED81}" destId="{8B79CD8F-844B-4755-9F20-F2B4B74C7CF4}" srcOrd="3" destOrd="0" presId="urn:microsoft.com/office/officeart/2005/8/layout/matrix1"/>
    <dgm:cxn modelId="{D6922691-7E30-4491-A47F-3861623B1F6A}" type="presParOf" srcId="{380F1F23-43FA-441E-87D6-E31420F6ED81}" destId="{D7FF41CD-731E-4D91-BCF5-7105D0587F2E}" srcOrd="4" destOrd="0" presId="urn:microsoft.com/office/officeart/2005/8/layout/matrix1"/>
    <dgm:cxn modelId="{7000DBD4-BE87-43EE-9C9E-584FAC6DF081}" type="presParOf" srcId="{380F1F23-43FA-441E-87D6-E31420F6ED81}" destId="{EE51B75F-5469-4F6E-A616-1C9166003F49}" srcOrd="5" destOrd="0" presId="urn:microsoft.com/office/officeart/2005/8/layout/matrix1"/>
    <dgm:cxn modelId="{C8CD98B5-05E7-4752-9523-17EFADDB2639}" type="presParOf" srcId="{380F1F23-43FA-441E-87D6-E31420F6ED81}" destId="{17906360-6656-4018-8FFC-06CEDE4D4F2D}" srcOrd="6" destOrd="0" presId="urn:microsoft.com/office/officeart/2005/8/layout/matrix1"/>
    <dgm:cxn modelId="{54C9E319-C262-429A-9EED-4968BBFFFD3C}" type="presParOf" srcId="{380F1F23-43FA-441E-87D6-E31420F6ED81}" destId="{15F22C14-DCA6-47C7-9DCA-388AC60183DB}" srcOrd="7" destOrd="0" presId="urn:microsoft.com/office/officeart/2005/8/layout/matrix1"/>
    <dgm:cxn modelId="{CA70D935-4595-48DC-AB7A-C93902988B61}" type="presParOf" srcId="{10613B77-5035-4A82-8E42-6EF4B0774CF2}" destId="{531F2563-5664-45E8-B946-6DFE5B44CB6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D8AA3-57D9-42D4-90AF-F2FF9DADC17F}" type="doc">
      <dgm:prSet loTypeId="urn:microsoft.com/office/officeart/2005/8/layout/chevron1" loCatId="process" qsTypeId="urn:microsoft.com/office/officeart/2005/8/quickstyle/simple1" qsCatId="simple" csTypeId="urn:microsoft.com/office/officeart/2005/8/colors/accent1_2" csCatId="accent1" phldr="1"/>
      <dgm:spPr/>
    </dgm:pt>
    <dgm:pt modelId="{28802DC1-2028-40BE-B1B3-9AD636E8618C}">
      <dgm:prSet phldrT="[Text]"/>
      <dgm:spPr/>
      <dgm:t>
        <a:bodyPr/>
        <a:lstStyle/>
        <a:p>
          <a:r>
            <a:rPr lang="en-GB" dirty="0"/>
            <a:t>“Please take photos on topic X”</a:t>
          </a:r>
        </a:p>
      </dgm:t>
    </dgm:pt>
    <dgm:pt modelId="{0F5B17A0-B8EB-4F55-8534-44CDFC6F5335}" type="parTrans" cxnId="{90006907-28C7-41FA-A9E9-91B31387E1C4}">
      <dgm:prSet/>
      <dgm:spPr/>
      <dgm:t>
        <a:bodyPr/>
        <a:lstStyle/>
        <a:p>
          <a:endParaRPr lang="en-GB"/>
        </a:p>
      </dgm:t>
    </dgm:pt>
    <dgm:pt modelId="{AFA5BAF1-3955-4E63-BFAA-AC3E0DBAA697}" type="sibTrans" cxnId="{90006907-28C7-41FA-A9E9-91B31387E1C4}">
      <dgm:prSet/>
      <dgm:spPr/>
      <dgm:t>
        <a:bodyPr/>
        <a:lstStyle/>
        <a:p>
          <a:endParaRPr lang="en-GB"/>
        </a:p>
      </dgm:t>
    </dgm:pt>
    <dgm:pt modelId="{07B5BA93-68BF-4231-BA89-0A595EBBC166}">
      <dgm:prSet phldrT="[Text]"/>
      <dgm:spPr/>
      <dgm:t>
        <a:bodyPr/>
        <a:lstStyle/>
        <a:p>
          <a:r>
            <a:rPr lang="en-GB" dirty="0"/>
            <a:t>“Why did you take this photo when thinking of topic X?”</a:t>
          </a:r>
        </a:p>
      </dgm:t>
    </dgm:pt>
    <dgm:pt modelId="{96975036-6DA5-4AF8-AA68-08C44DC1E3B9}" type="parTrans" cxnId="{7279A597-CC54-4F95-8079-FD8D0943E360}">
      <dgm:prSet/>
      <dgm:spPr/>
      <dgm:t>
        <a:bodyPr/>
        <a:lstStyle/>
        <a:p>
          <a:endParaRPr lang="en-GB"/>
        </a:p>
      </dgm:t>
    </dgm:pt>
    <dgm:pt modelId="{823393D6-7C9D-469A-A0A4-C97B8B27C384}" type="sibTrans" cxnId="{7279A597-CC54-4F95-8079-FD8D0943E360}">
      <dgm:prSet/>
      <dgm:spPr/>
      <dgm:t>
        <a:bodyPr/>
        <a:lstStyle/>
        <a:p>
          <a:endParaRPr lang="en-GB"/>
        </a:p>
      </dgm:t>
    </dgm:pt>
    <dgm:pt modelId="{A99C25B4-14F8-49C6-9757-813E1E6E3FB5}">
      <dgm:prSet phldrT="[Text]"/>
      <dgm:spPr/>
      <dgm:t>
        <a:bodyPr/>
        <a:lstStyle/>
        <a:p>
          <a:r>
            <a:rPr lang="en-GB" dirty="0"/>
            <a:t>“What are your views on topic X?”</a:t>
          </a:r>
        </a:p>
      </dgm:t>
    </dgm:pt>
    <dgm:pt modelId="{31C8523E-2380-4D62-BE16-162B7F079B3C}" type="parTrans" cxnId="{89134C3D-84A0-43C3-8423-E29A2E71815E}">
      <dgm:prSet/>
      <dgm:spPr/>
      <dgm:t>
        <a:bodyPr/>
        <a:lstStyle/>
        <a:p>
          <a:endParaRPr lang="en-GB"/>
        </a:p>
      </dgm:t>
    </dgm:pt>
    <dgm:pt modelId="{B88103F8-C2FB-4CE0-A030-9CA49BE28B35}" type="sibTrans" cxnId="{89134C3D-84A0-43C3-8423-E29A2E71815E}">
      <dgm:prSet/>
      <dgm:spPr/>
      <dgm:t>
        <a:bodyPr/>
        <a:lstStyle/>
        <a:p>
          <a:endParaRPr lang="en-GB"/>
        </a:p>
      </dgm:t>
    </dgm:pt>
    <dgm:pt modelId="{41DB6995-65EC-4AA7-AE1C-6238E234412A}" type="pres">
      <dgm:prSet presAssocID="{224D8AA3-57D9-42D4-90AF-F2FF9DADC17F}" presName="Name0" presStyleCnt="0">
        <dgm:presLayoutVars>
          <dgm:dir/>
          <dgm:animLvl val="lvl"/>
          <dgm:resizeHandles val="exact"/>
        </dgm:presLayoutVars>
      </dgm:prSet>
      <dgm:spPr/>
    </dgm:pt>
    <dgm:pt modelId="{D12C5BD1-C682-4531-AACA-DCAC699D6D36}" type="pres">
      <dgm:prSet presAssocID="{28802DC1-2028-40BE-B1B3-9AD636E8618C}" presName="parTxOnly" presStyleLbl="node1" presStyleIdx="0" presStyleCnt="3">
        <dgm:presLayoutVars>
          <dgm:chMax val="0"/>
          <dgm:chPref val="0"/>
          <dgm:bulletEnabled val="1"/>
        </dgm:presLayoutVars>
      </dgm:prSet>
      <dgm:spPr/>
    </dgm:pt>
    <dgm:pt modelId="{678A2065-67AA-48C9-84D8-0C1F9BA6435C}" type="pres">
      <dgm:prSet presAssocID="{AFA5BAF1-3955-4E63-BFAA-AC3E0DBAA697}" presName="parTxOnlySpace" presStyleCnt="0"/>
      <dgm:spPr/>
    </dgm:pt>
    <dgm:pt modelId="{22A2BF00-BFA6-4362-A4CB-1C2797466F30}" type="pres">
      <dgm:prSet presAssocID="{07B5BA93-68BF-4231-BA89-0A595EBBC166}" presName="parTxOnly" presStyleLbl="node1" presStyleIdx="1" presStyleCnt="3">
        <dgm:presLayoutVars>
          <dgm:chMax val="0"/>
          <dgm:chPref val="0"/>
          <dgm:bulletEnabled val="1"/>
        </dgm:presLayoutVars>
      </dgm:prSet>
      <dgm:spPr/>
    </dgm:pt>
    <dgm:pt modelId="{EE569944-A2D2-4CF1-A399-DA95052F61A1}" type="pres">
      <dgm:prSet presAssocID="{823393D6-7C9D-469A-A0A4-C97B8B27C384}" presName="parTxOnlySpace" presStyleCnt="0"/>
      <dgm:spPr/>
    </dgm:pt>
    <dgm:pt modelId="{D3E4291E-7FDB-45D6-871B-045A5F74D186}" type="pres">
      <dgm:prSet presAssocID="{A99C25B4-14F8-49C6-9757-813E1E6E3FB5}" presName="parTxOnly" presStyleLbl="node1" presStyleIdx="2" presStyleCnt="3">
        <dgm:presLayoutVars>
          <dgm:chMax val="0"/>
          <dgm:chPref val="0"/>
          <dgm:bulletEnabled val="1"/>
        </dgm:presLayoutVars>
      </dgm:prSet>
      <dgm:spPr/>
    </dgm:pt>
  </dgm:ptLst>
  <dgm:cxnLst>
    <dgm:cxn modelId="{CCB0A104-F5B3-4BB0-B3F8-3DD413413F2D}" type="presOf" srcId="{224D8AA3-57D9-42D4-90AF-F2FF9DADC17F}" destId="{41DB6995-65EC-4AA7-AE1C-6238E234412A}" srcOrd="0" destOrd="0" presId="urn:microsoft.com/office/officeart/2005/8/layout/chevron1"/>
    <dgm:cxn modelId="{90006907-28C7-41FA-A9E9-91B31387E1C4}" srcId="{224D8AA3-57D9-42D4-90AF-F2FF9DADC17F}" destId="{28802DC1-2028-40BE-B1B3-9AD636E8618C}" srcOrd="0" destOrd="0" parTransId="{0F5B17A0-B8EB-4F55-8534-44CDFC6F5335}" sibTransId="{AFA5BAF1-3955-4E63-BFAA-AC3E0DBAA697}"/>
    <dgm:cxn modelId="{89134C3D-84A0-43C3-8423-E29A2E71815E}" srcId="{224D8AA3-57D9-42D4-90AF-F2FF9DADC17F}" destId="{A99C25B4-14F8-49C6-9757-813E1E6E3FB5}" srcOrd="2" destOrd="0" parTransId="{31C8523E-2380-4D62-BE16-162B7F079B3C}" sibTransId="{B88103F8-C2FB-4CE0-A030-9CA49BE28B35}"/>
    <dgm:cxn modelId="{7279A597-CC54-4F95-8079-FD8D0943E360}" srcId="{224D8AA3-57D9-42D4-90AF-F2FF9DADC17F}" destId="{07B5BA93-68BF-4231-BA89-0A595EBBC166}" srcOrd="1" destOrd="0" parTransId="{96975036-6DA5-4AF8-AA68-08C44DC1E3B9}" sibTransId="{823393D6-7C9D-469A-A0A4-C97B8B27C384}"/>
    <dgm:cxn modelId="{F561D9B0-ED0E-4266-BCBD-C31AD7B289EB}" type="presOf" srcId="{A99C25B4-14F8-49C6-9757-813E1E6E3FB5}" destId="{D3E4291E-7FDB-45D6-871B-045A5F74D186}" srcOrd="0" destOrd="0" presId="urn:microsoft.com/office/officeart/2005/8/layout/chevron1"/>
    <dgm:cxn modelId="{8C95DCB6-8CE1-4BBE-BBE2-8D75F1EB5451}" type="presOf" srcId="{07B5BA93-68BF-4231-BA89-0A595EBBC166}" destId="{22A2BF00-BFA6-4362-A4CB-1C2797466F30}" srcOrd="0" destOrd="0" presId="urn:microsoft.com/office/officeart/2005/8/layout/chevron1"/>
    <dgm:cxn modelId="{3752F0E2-FF52-4403-BF13-3BB0837EC97A}" type="presOf" srcId="{28802DC1-2028-40BE-B1B3-9AD636E8618C}" destId="{D12C5BD1-C682-4531-AACA-DCAC699D6D36}" srcOrd="0" destOrd="0" presId="urn:microsoft.com/office/officeart/2005/8/layout/chevron1"/>
    <dgm:cxn modelId="{B77444D8-4B96-4FD1-ACAB-B9FAEA78D338}" type="presParOf" srcId="{41DB6995-65EC-4AA7-AE1C-6238E234412A}" destId="{D12C5BD1-C682-4531-AACA-DCAC699D6D36}" srcOrd="0" destOrd="0" presId="urn:microsoft.com/office/officeart/2005/8/layout/chevron1"/>
    <dgm:cxn modelId="{878F7AD7-FC06-4ED9-9124-DA314C96020D}" type="presParOf" srcId="{41DB6995-65EC-4AA7-AE1C-6238E234412A}" destId="{678A2065-67AA-48C9-84D8-0C1F9BA6435C}" srcOrd="1" destOrd="0" presId="urn:microsoft.com/office/officeart/2005/8/layout/chevron1"/>
    <dgm:cxn modelId="{A07B109D-CE1B-4342-A0CE-CB7865BBB031}" type="presParOf" srcId="{41DB6995-65EC-4AA7-AE1C-6238E234412A}" destId="{22A2BF00-BFA6-4362-A4CB-1C2797466F30}" srcOrd="2" destOrd="0" presId="urn:microsoft.com/office/officeart/2005/8/layout/chevron1"/>
    <dgm:cxn modelId="{E9935C2B-3276-4123-A4AA-85B057237AF9}" type="presParOf" srcId="{41DB6995-65EC-4AA7-AE1C-6238E234412A}" destId="{EE569944-A2D2-4CF1-A399-DA95052F61A1}" srcOrd="3" destOrd="0" presId="urn:microsoft.com/office/officeart/2005/8/layout/chevron1"/>
    <dgm:cxn modelId="{4585B261-DCEF-4DD8-AFA1-80F213EF224D}" type="presParOf" srcId="{41DB6995-65EC-4AA7-AE1C-6238E234412A}" destId="{D3E4291E-7FDB-45D6-871B-045A5F74D18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DAFA8-1017-4FB8-994E-3371CF9C863F}">
      <dsp:nvSpPr>
        <dsp:cNvPr id="0" name=""/>
        <dsp:cNvSpPr/>
      </dsp:nvSpPr>
      <dsp:spPr>
        <a:xfrm rot="16200000">
          <a:off x="776814" y="-776814"/>
          <a:ext cx="1800200" cy="3353829"/>
        </a:xfrm>
        <a:prstGeom prst="round1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Statistical analysis of national data</a:t>
          </a:r>
          <a:endParaRPr lang="en-GB" sz="1600" kern="1200" dirty="0">
            <a:solidFill>
              <a:schemeClr val="tx1"/>
            </a:solidFill>
          </a:endParaRPr>
        </a:p>
      </dsp:txBody>
      <dsp:txXfrm rot="5400000">
        <a:off x="0" y="0"/>
        <a:ext cx="3353829" cy="1350150"/>
      </dsp:txXfrm>
    </dsp:sp>
    <dsp:sp modelId="{061BF5CB-A0DA-4BBA-A0E3-B31315C526DB}">
      <dsp:nvSpPr>
        <dsp:cNvPr id="0" name=""/>
        <dsp:cNvSpPr/>
      </dsp:nvSpPr>
      <dsp:spPr>
        <a:xfrm>
          <a:off x="3353829" y="0"/>
          <a:ext cx="3353829" cy="1800200"/>
        </a:xfrm>
        <a:prstGeom prst="round1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Photo-voice and interviews with older persons</a:t>
          </a:r>
          <a:endParaRPr lang="en-GB" sz="1600" kern="1200" dirty="0"/>
        </a:p>
      </dsp:txBody>
      <dsp:txXfrm>
        <a:off x="3353829" y="0"/>
        <a:ext cx="3353829" cy="1350150"/>
      </dsp:txXfrm>
    </dsp:sp>
    <dsp:sp modelId="{D7FF41CD-731E-4D91-BCF5-7105D0587F2E}">
      <dsp:nvSpPr>
        <dsp:cNvPr id="0" name=""/>
        <dsp:cNvSpPr/>
      </dsp:nvSpPr>
      <dsp:spPr>
        <a:xfrm rot="10800000">
          <a:off x="0" y="1800200"/>
          <a:ext cx="3353829" cy="1800200"/>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Engagement with local community</a:t>
          </a:r>
          <a:endParaRPr lang="en-GB" sz="1600" kern="1200" dirty="0"/>
        </a:p>
      </dsp:txBody>
      <dsp:txXfrm rot="10800000">
        <a:off x="0" y="2250249"/>
        <a:ext cx="3353829" cy="1350150"/>
      </dsp:txXfrm>
    </dsp:sp>
    <dsp:sp modelId="{17906360-6656-4018-8FFC-06CEDE4D4F2D}">
      <dsp:nvSpPr>
        <dsp:cNvPr id="0" name=""/>
        <dsp:cNvSpPr/>
      </dsp:nvSpPr>
      <dsp:spPr>
        <a:xfrm rot="5400000">
          <a:off x="4130644" y="1023385"/>
          <a:ext cx="1800200" cy="3353829"/>
        </a:xfrm>
        <a:prstGeom prst="round1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Engagement with local and national policymakers</a:t>
          </a:r>
          <a:endParaRPr lang="en-GB" sz="1600" kern="1200" dirty="0">
            <a:solidFill>
              <a:schemeClr val="tx1"/>
            </a:solidFill>
          </a:endParaRPr>
        </a:p>
      </dsp:txBody>
      <dsp:txXfrm rot="-5400000">
        <a:off x="3353830" y="2250249"/>
        <a:ext cx="3353829" cy="1350150"/>
      </dsp:txXfrm>
    </dsp:sp>
    <dsp:sp modelId="{531F2563-5664-45E8-B946-6DFE5B44CB66}">
      <dsp:nvSpPr>
        <dsp:cNvPr id="0" name=""/>
        <dsp:cNvSpPr/>
      </dsp:nvSpPr>
      <dsp:spPr>
        <a:xfrm>
          <a:off x="2347680" y="1350149"/>
          <a:ext cx="2012297" cy="900100"/>
        </a:xfrm>
        <a:prstGeom prst="roundRect">
          <a:avLst/>
        </a:prstGeom>
        <a:solidFill>
          <a:srgbClr val="E8AE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Financial resilience for later life</a:t>
          </a:r>
          <a:endParaRPr lang="en-GB" sz="1600" kern="1200" dirty="0"/>
        </a:p>
      </dsp:txBody>
      <dsp:txXfrm>
        <a:off x="2391619" y="1394088"/>
        <a:ext cx="1924419" cy="81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5BD1-C682-4531-AACA-DCAC699D6D36}">
      <dsp:nvSpPr>
        <dsp:cNvPr id="0" name=""/>
        <dsp:cNvSpPr/>
      </dsp:nvSpPr>
      <dsp:spPr>
        <a:xfrm>
          <a:off x="2552" y="1734045"/>
          <a:ext cx="3109950" cy="124398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“Please take photos on topic X”</a:t>
          </a:r>
        </a:p>
      </dsp:txBody>
      <dsp:txXfrm>
        <a:off x="624542" y="1734045"/>
        <a:ext cx="1865970" cy="1243980"/>
      </dsp:txXfrm>
    </dsp:sp>
    <dsp:sp modelId="{22A2BF00-BFA6-4362-A4CB-1C2797466F30}">
      <dsp:nvSpPr>
        <dsp:cNvPr id="0" name=""/>
        <dsp:cNvSpPr/>
      </dsp:nvSpPr>
      <dsp:spPr>
        <a:xfrm>
          <a:off x="2801508" y="1734045"/>
          <a:ext cx="3109950" cy="124398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“Why did you take this photo when thinking of topic X?”</a:t>
          </a:r>
        </a:p>
      </dsp:txBody>
      <dsp:txXfrm>
        <a:off x="3423498" y="1734045"/>
        <a:ext cx="1865970" cy="1243980"/>
      </dsp:txXfrm>
    </dsp:sp>
    <dsp:sp modelId="{D3E4291E-7FDB-45D6-871B-045A5F74D186}">
      <dsp:nvSpPr>
        <dsp:cNvPr id="0" name=""/>
        <dsp:cNvSpPr/>
      </dsp:nvSpPr>
      <dsp:spPr>
        <a:xfrm>
          <a:off x="5600464" y="1734045"/>
          <a:ext cx="3109950" cy="124398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dirty="0"/>
            <a:t>“What are your views on topic X?”</a:t>
          </a:r>
        </a:p>
      </dsp:txBody>
      <dsp:txXfrm>
        <a:off x="6222454" y="1734045"/>
        <a:ext cx="1865970" cy="124398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8496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defRPr>
                <a:cs typeface="Arial" charset="0"/>
              </a:defRPr>
            </a:lvl1pPr>
          </a:lstStyle>
          <a:p>
            <a:pPr>
              <a:defRPr/>
            </a:pPr>
            <a:r>
              <a:rPr lang="en-GB" dirty="0"/>
              <a:t>UOSM2042 Are you ready for the 100-year life?</a:t>
            </a:r>
          </a:p>
        </p:txBody>
      </p:sp>
      <p:sp>
        <p:nvSpPr>
          <p:cNvPr id="7270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a:defRPr>
                <a:cs typeface="Arial" charset="0"/>
              </a:defRPr>
            </a:lvl1pPr>
          </a:lstStyle>
          <a:p>
            <a:pPr>
              <a:defRPr/>
            </a:pPr>
            <a:endParaRPr lang="en-GB" dirty="0"/>
          </a:p>
        </p:txBody>
      </p:sp>
      <p:sp>
        <p:nvSpPr>
          <p:cNvPr id="7270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a:cs typeface="Arial" panose="020B0604020202020204" pitchFamily="34" charset="0"/>
              </a:defRPr>
            </a:lvl1pPr>
          </a:lstStyle>
          <a:p>
            <a:pPr>
              <a:defRPr/>
            </a:pPr>
            <a:fld id="{FED0B8F6-97E3-43FA-BCAF-9652E42F4D4B}" type="slidenum">
              <a:rPr lang="en-GB" altLang="en-US"/>
              <a:pPr>
                <a:defRPr/>
              </a:pPr>
              <a:t>‹#›</a:t>
            </a:fld>
            <a:endParaRPr lang="en-GB" altLang="en-US"/>
          </a:p>
        </p:txBody>
      </p:sp>
    </p:spTree>
    <p:extLst>
      <p:ext uri="{BB962C8B-B14F-4D97-AF65-F5344CB8AC3E}">
        <p14:creationId xmlns:p14="http://schemas.microsoft.com/office/powerpoint/2010/main" val="335014038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354285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eaLnBrk="1" hangingPunct="1">
              <a:defRPr>
                <a:latin typeface="Arial" charset="0"/>
                <a:cs typeface="Arial" charset="0"/>
              </a:defRPr>
            </a:lvl1pPr>
          </a:lstStyle>
          <a:p>
            <a:pPr>
              <a:defRPr/>
            </a:pPr>
            <a:r>
              <a:rPr lang="en-GB" dirty="0"/>
              <a:t>UOSM Are you ready for the 100-year life</a:t>
            </a:r>
          </a:p>
        </p:txBody>
      </p:sp>
      <p:sp>
        <p:nvSpPr>
          <p:cNvPr id="6147"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48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eaLnBrk="1" hangingPunct="1">
              <a:defRPr>
                <a:latin typeface="Arial" charset="0"/>
                <a:cs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a:latin typeface="Arial" panose="020B0604020202020204" pitchFamily="34" charset="0"/>
                <a:cs typeface="Arial" panose="020B0604020202020204" pitchFamily="34" charset="0"/>
              </a:defRPr>
            </a:lvl1pPr>
          </a:lstStyle>
          <a:p>
            <a:pPr>
              <a:defRPr/>
            </a:pPr>
            <a:fld id="{6D202641-94BD-4FA7-A227-1B7B89AE7D8D}" type="slidenum">
              <a:rPr lang="en-GB" altLang="en-US"/>
              <a:pPr>
                <a:defRPr/>
              </a:pPr>
              <a:t>‹#›</a:t>
            </a:fld>
            <a:endParaRPr lang="en-GB" altLang="en-US"/>
          </a:p>
        </p:txBody>
      </p:sp>
    </p:spTree>
    <p:extLst>
      <p:ext uri="{BB962C8B-B14F-4D97-AF65-F5344CB8AC3E}">
        <p14:creationId xmlns:p14="http://schemas.microsoft.com/office/powerpoint/2010/main" val="380176605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6202a3cc35_0_17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6202a3cc35_0_1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142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1030"/>
          <p:cNvSpPr>
            <a:spLocks noGrp="1" noChangeArrowheads="1"/>
          </p:cNvSpPr>
          <p:nvPr>
            <p:ph type="sldNum" sz="quarter" idx="10"/>
          </p:nvPr>
        </p:nvSpPr>
        <p:spPr>
          <a:ln/>
        </p:spPr>
        <p:txBody>
          <a:bodyPr/>
          <a:lstStyle>
            <a:lvl1pPr>
              <a:defRPr/>
            </a:lvl1pPr>
          </a:lstStyle>
          <a:p>
            <a:pPr>
              <a:defRPr/>
            </a:pPr>
            <a:fld id="{D6E8C1FF-E638-412B-8589-FCCCB7E25CC8}" type="slidenum">
              <a:rPr lang="en-GB" altLang="en-US"/>
              <a:pPr>
                <a:defRPr/>
              </a:pPr>
              <a:t>‹#›</a:t>
            </a:fld>
            <a:endParaRPr lang="en-GB" altLang="en-US"/>
          </a:p>
        </p:txBody>
      </p:sp>
    </p:spTree>
    <p:extLst>
      <p:ext uri="{BB962C8B-B14F-4D97-AF65-F5344CB8AC3E}">
        <p14:creationId xmlns:p14="http://schemas.microsoft.com/office/powerpoint/2010/main" val="396723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30"/>
          <p:cNvSpPr>
            <a:spLocks noGrp="1" noChangeArrowheads="1"/>
          </p:cNvSpPr>
          <p:nvPr>
            <p:ph type="sldNum" sz="quarter" idx="10"/>
          </p:nvPr>
        </p:nvSpPr>
        <p:spPr>
          <a:ln/>
        </p:spPr>
        <p:txBody>
          <a:bodyPr/>
          <a:lstStyle>
            <a:lvl1pPr>
              <a:defRPr/>
            </a:lvl1pPr>
          </a:lstStyle>
          <a:p>
            <a:pPr>
              <a:defRPr/>
            </a:pPr>
            <a:fld id="{EADC5BF9-2D3E-4D62-B78F-837202C87ADE}" type="slidenum">
              <a:rPr lang="en-GB" altLang="en-US"/>
              <a:pPr>
                <a:defRPr/>
              </a:pPr>
              <a:t>‹#›</a:t>
            </a:fld>
            <a:endParaRPr lang="en-GB" altLang="en-US"/>
          </a:p>
        </p:txBody>
      </p:sp>
    </p:spTree>
    <p:extLst>
      <p:ext uri="{BB962C8B-B14F-4D97-AF65-F5344CB8AC3E}">
        <p14:creationId xmlns:p14="http://schemas.microsoft.com/office/powerpoint/2010/main" val="152477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30"/>
          <p:cNvSpPr>
            <a:spLocks noGrp="1" noChangeArrowheads="1"/>
          </p:cNvSpPr>
          <p:nvPr>
            <p:ph type="sldNum" sz="quarter" idx="10"/>
          </p:nvPr>
        </p:nvSpPr>
        <p:spPr>
          <a:ln/>
        </p:spPr>
        <p:txBody>
          <a:bodyPr/>
          <a:lstStyle>
            <a:lvl1pPr>
              <a:defRPr/>
            </a:lvl1pPr>
          </a:lstStyle>
          <a:p>
            <a:pPr>
              <a:defRPr/>
            </a:pPr>
            <a:fld id="{EF6CC2FF-BCFC-48B5-BCB2-9E1B30EB2A50}" type="slidenum">
              <a:rPr lang="en-GB" altLang="en-US"/>
              <a:pPr>
                <a:defRPr/>
              </a:pPr>
              <a:t>‹#›</a:t>
            </a:fld>
            <a:endParaRPr lang="en-GB" altLang="en-US"/>
          </a:p>
        </p:txBody>
      </p:sp>
    </p:spTree>
    <p:extLst>
      <p:ext uri="{BB962C8B-B14F-4D97-AF65-F5344CB8AC3E}">
        <p14:creationId xmlns:p14="http://schemas.microsoft.com/office/powerpoint/2010/main" val="127551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ACE2D2-215B-4B04-B3AE-DBF14DE6BF46}" type="slidenum">
              <a:rPr lang="en-GB" altLang="en-US"/>
              <a:pPr>
                <a:defRPr/>
              </a:pPr>
              <a:t>‹#›</a:t>
            </a:fld>
            <a:endParaRPr lang="en-GB" altLang="en-US"/>
          </a:p>
        </p:txBody>
      </p:sp>
    </p:spTree>
    <p:extLst>
      <p:ext uri="{BB962C8B-B14F-4D97-AF65-F5344CB8AC3E}">
        <p14:creationId xmlns:p14="http://schemas.microsoft.com/office/powerpoint/2010/main" val="315803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F248C5-62B1-4082-A491-DECFAE92EF9D}" type="slidenum">
              <a:rPr lang="en-GB" altLang="en-US"/>
              <a:pPr>
                <a:defRPr/>
              </a:pPr>
              <a:t>‹#›</a:t>
            </a:fld>
            <a:endParaRPr lang="en-GB" altLang="en-US"/>
          </a:p>
        </p:txBody>
      </p:sp>
    </p:spTree>
    <p:extLst>
      <p:ext uri="{BB962C8B-B14F-4D97-AF65-F5344CB8AC3E}">
        <p14:creationId xmlns:p14="http://schemas.microsoft.com/office/powerpoint/2010/main" val="96572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D5A610-0C73-4C2C-BD75-96BC1DDB851A}" type="slidenum">
              <a:rPr lang="en-GB" altLang="en-US"/>
              <a:pPr>
                <a:defRPr/>
              </a:pPr>
              <a:t>‹#›</a:t>
            </a:fld>
            <a:endParaRPr lang="en-GB" altLang="en-US"/>
          </a:p>
        </p:txBody>
      </p:sp>
    </p:spTree>
    <p:extLst>
      <p:ext uri="{BB962C8B-B14F-4D97-AF65-F5344CB8AC3E}">
        <p14:creationId xmlns:p14="http://schemas.microsoft.com/office/powerpoint/2010/main" val="387469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9F25BA-9348-4122-A8F6-58500EA702EB}" type="slidenum">
              <a:rPr lang="en-GB" altLang="en-US"/>
              <a:pPr>
                <a:defRPr/>
              </a:pPr>
              <a:t>‹#›</a:t>
            </a:fld>
            <a:endParaRPr lang="en-GB" altLang="en-US"/>
          </a:p>
        </p:txBody>
      </p:sp>
    </p:spTree>
    <p:extLst>
      <p:ext uri="{BB962C8B-B14F-4D97-AF65-F5344CB8AC3E}">
        <p14:creationId xmlns:p14="http://schemas.microsoft.com/office/powerpoint/2010/main" val="43953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9CD7458-BCA0-4EFE-8F1C-D192ED4C16E9}" type="slidenum">
              <a:rPr lang="en-GB" altLang="en-US"/>
              <a:pPr>
                <a:defRPr/>
              </a:pPr>
              <a:t>‹#›</a:t>
            </a:fld>
            <a:endParaRPr lang="en-GB" altLang="en-US"/>
          </a:p>
        </p:txBody>
      </p:sp>
    </p:spTree>
    <p:extLst>
      <p:ext uri="{BB962C8B-B14F-4D97-AF65-F5344CB8AC3E}">
        <p14:creationId xmlns:p14="http://schemas.microsoft.com/office/powerpoint/2010/main" val="2509387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A81962-A7E6-4700-8FE3-F77A2333D9C5}" type="slidenum">
              <a:rPr lang="en-GB" altLang="en-US"/>
              <a:pPr>
                <a:defRPr/>
              </a:pPr>
              <a:t>‹#›</a:t>
            </a:fld>
            <a:endParaRPr lang="en-GB" altLang="en-US"/>
          </a:p>
        </p:txBody>
      </p:sp>
    </p:spTree>
    <p:extLst>
      <p:ext uri="{BB962C8B-B14F-4D97-AF65-F5344CB8AC3E}">
        <p14:creationId xmlns:p14="http://schemas.microsoft.com/office/powerpoint/2010/main" val="2715424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195721E-5447-4ECF-BBAA-E1AA8A7E7382}" type="slidenum">
              <a:rPr lang="en-GB" altLang="en-US"/>
              <a:pPr>
                <a:defRPr/>
              </a:pPr>
              <a:t>‹#›</a:t>
            </a:fld>
            <a:endParaRPr lang="en-GB" altLang="en-US"/>
          </a:p>
        </p:txBody>
      </p:sp>
    </p:spTree>
    <p:extLst>
      <p:ext uri="{BB962C8B-B14F-4D97-AF65-F5344CB8AC3E}">
        <p14:creationId xmlns:p14="http://schemas.microsoft.com/office/powerpoint/2010/main" val="297762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0664C8-DCE6-4441-80BA-C27CFC829746}" type="slidenum">
              <a:rPr lang="en-GB" altLang="en-US"/>
              <a:pPr>
                <a:defRPr/>
              </a:pPr>
              <a:t>‹#›</a:t>
            </a:fld>
            <a:endParaRPr lang="en-GB" altLang="en-US"/>
          </a:p>
        </p:txBody>
      </p:sp>
    </p:spTree>
    <p:extLst>
      <p:ext uri="{BB962C8B-B14F-4D97-AF65-F5344CB8AC3E}">
        <p14:creationId xmlns:p14="http://schemas.microsoft.com/office/powerpoint/2010/main" val="18975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30"/>
          <p:cNvSpPr>
            <a:spLocks noGrp="1" noChangeArrowheads="1"/>
          </p:cNvSpPr>
          <p:nvPr>
            <p:ph type="sldNum" sz="quarter" idx="10"/>
          </p:nvPr>
        </p:nvSpPr>
        <p:spPr>
          <a:ln/>
        </p:spPr>
        <p:txBody>
          <a:bodyPr/>
          <a:lstStyle>
            <a:lvl1pPr>
              <a:defRPr/>
            </a:lvl1pPr>
          </a:lstStyle>
          <a:p>
            <a:pPr>
              <a:defRPr/>
            </a:pPr>
            <a:fld id="{9830A271-B9AD-411F-929F-3AA49A7D8998}" type="slidenum">
              <a:rPr lang="en-GB" altLang="en-US"/>
              <a:pPr>
                <a:defRPr/>
              </a:pPr>
              <a:t>‹#›</a:t>
            </a:fld>
            <a:endParaRPr lang="en-GB" altLang="en-US"/>
          </a:p>
        </p:txBody>
      </p:sp>
    </p:spTree>
    <p:extLst>
      <p:ext uri="{BB962C8B-B14F-4D97-AF65-F5344CB8AC3E}">
        <p14:creationId xmlns:p14="http://schemas.microsoft.com/office/powerpoint/2010/main" val="3751532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9CF5C4-9FC2-4563-A7B1-6AA915AE6841}" type="slidenum">
              <a:rPr lang="en-GB" altLang="en-US"/>
              <a:pPr>
                <a:defRPr/>
              </a:pPr>
              <a:t>‹#›</a:t>
            </a:fld>
            <a:endParaRPr lang="en-GB" altLang="en-US"/>
          </a:p>
        </p:txBody>
      </p:sp>
    </p:spTree>
    <p:extLst>
      <p:ext uri="{BB962C8B-B14F-4D97-AF65-F5344CB8AC3E}">
        <p14:creationId xmlns:p14="http://schemas.microsoft.com/office/powerpoint/2010/main" val="226163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D0949C-0454-42BC-A3E4-73D08674D26F}" type="slidenum">
              <a:rPr lang="en-GB" altLang="en-US"/>
              <a:pPr>
                <a:defRPr/>
              </a:pPr>
              <a:t>‹#›</a:t>
            </a:fld>
            <a:endParaRPr lang="en-GB" altLang="en-US"/>
          </a:p>
        </p:txBody>
      </p:sp>
    </p:spTree>
    <p:extLst>
      <p:ext uri="{BB962C8B-B14F-4D97-AF65-F5344CB8AC3E}">
        <p14:creationId xmlns:p14="http://schemas.microsoft.com/office/powerpoint/2010/main" val="353120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376F77-6731-419D-8DA0-2AE57B4F0A58}" type="slidenum">
              <a:rPr lang="en-GB" altLang="en-US"/>
              <a:pPr>
                <a:defRPr/>
              </a:pPr>
              <a:t>‹#›</a:t>
            </a:fld>
            <a:endParaRPr lang="en-GB" altLang="en-US"/>
          </a:p>
        </p:txBody>
      </p:sp>
    </p:spTree>
    <p:extLst>
      <p:ext uri="{BB962C8B-B14F-4D97-AF65-F5344CB8AC3E}">
        <p14:creationId xmlns:p14="http://schemas.microsoft.com/office/powerpoint/2010/main" val="3098615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7D6571-5173-4609-8FAF-43770006910F}" type="slidenum">
              <a:rPr lang="en-GB" altLang="en-US"/>
              <a:pPr>
                <a:defRPr/>
              </a:pPr>
              <a:t>‹#›</a:t>
            </a:fld>
            <a:endParaRPr lang="en-GB" altLang="en-US"/>
          </a:p>
        </p:txBody>
      </p:sp>
    </p:spTree>
    <p:extLst>
      <p:ext uri="{BB962C8B-B14F-4D97-AF65-F5344CB8AC3E}">
        <p14:creationId xmlns:p14="http://schemas.microsoft.com/office/powerpoint/2010/main" val="2722780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88F56C-01BB-4CD8-B59C-364D298C1B5B}" type="slidenum">
              <a:rPr lang="en-GB" altLang="en-US"/>
              <a:pPr>
                <a:defRPr/>
              </a:pPr>
              <a:t>‹#›</a:t>
            </a:fld>
            <a:endParaRPr lang="en-GB" altLang="en-US"/>
          </a:p>
        </p:txBody>
      </p:sp>
    </p:spTree>
    <p:extLst>
      <p:ext uri="{BB962C8B-B14F-4D97-AF65-F5344CB8AC3E}">
        <p14:creationId xmlns:p14="http://schemas.microsoft.com/office/powerpoint/2010/main" val="3672603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D0848A1-28EA-4939-82D2-3E0A22251FEB}" type="slidenum">
              <a:rPr lang="en-GB" altLang="en-US"/>
              <a:pPr>
                <a:defRPr/>
              </a:pPr>
              <a:t>‹#›</a:t>
            </a:fld>
            <a:endParaRPr lang="en-GB" altLang="en-US"/>
          </a:p>
        </p:txBody>
      </p:sp>
    </p:spTree>
    <p:extLst>
      <p:ext uri="{BB962C8B-B14F-4D97-AF65-F5344CB8AC3E}">
        <p14:creationId xmlns:p14="http://schemas.microsoft.com/office/powerpoint/2010/main" val="729719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F447DFC-9A6C-4D41-A9E4-2373552CB913}" type="slidenum">
              <a:rPr lang="en-GB" altLang="en-US"/>
              <a:pPr>
                <a:defRPr/>
              </a:pPr>
              <a:t>‹#›</a:t>
            </a:fld>
            <a:endParaRPr lang="en-GB" altLang="en-US"/>
          </a:p>
        </p:txBody>
      </p:sp>
    </p:spTree>
    <p:extLst>
      <p:ext uri="{BB962C8B-B14F-4D97-AF65-F5344CB8AC3E}">
        <p14:creationId xmlns:p14="http://schemas.microsoft.com/office/powerpoint/2010/main" val="752230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AC21075-1D2C-4585-ADD6-EBA13ABC546B}" type="slidenum">
              <a:rPr lang="en-GB" altLang="en-US"/>
              <a:pPr>
                <a:defRPr/>
              </a:pPr>
              <a:t>‹#›</a:t>
            </a:fld>
            <a:endParaRPr lang="en-GB" altLang="en-US"/>
          </a:p>
        </p:txBody>
      </p:sp>
    </p:spTree>
    <p:extLst>
      <p:ext uri="{BB962C8B-B14F-4D97-AF65-F5344CB8AC3E}">
        <p14:creationId xmlns:p14="http://schemas.microsoft.com/office/powerpoint/2010/main" val="62710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AC02AE-01E9-4BEF-BFF2-D6248E1420C7}" type="slidenum">
              <a:rPr lang="en-GB" altLang="en-US"/>
              <a:pPr>
                <a:defRPr/>
              </a:pPr>
              <a:t>‹#›</a:t>
            </a:fld>
            <a:endParaRPr lang="en-GB" altLang="en-US"/>
          </a:p>
        </p:txBody>
      </p:sp>
    </p:spTree>
    <p:extLst>
      <p:ext uri="{BB962C8B-B14F-4D97-AF65-F5344CB8AC3E}">
        <p14:creationId xmlns:p14="http://schemas.microsoft.com/office/powerpoint/2010/main" val="4270595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AA7E46C-7C6E-4594-9386-CF1EAE681CE4}" type="slidenum">
              <a:rPr lang="en-GB" altLang="en-US"/>
              <a:pPr>
                <a:defRPr/>
              </a:pPr>
              <a:t>‹#›</a:t>
            </a:fld>
            <a:endParaRPr lang="en-GB" altLang="en-US"/>
          </a:p>
        </p:txBody>
      </p:sp>
    </p:spTree>
    <p:extLst>
      <p:ext uri="{BB962C8B-B14F-4D97-AF65-F5344CB8AC3E}">
        <p14:creationId xmlns:p14="http://schemas.microsoft.com/office/powerpoint/2010/main" val="360560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0"/>
          <p:cNvSpPr>
            <a:spLocks noGrp="1" noChangeArrowheads="1"/>
          </p:cNvSpPr>
          <p:nvPr>
            <p:ph type="sldNum" sz="quarter" idx="10"/>
          </p:nvPr>
        </p:nvSpPr>
        <p:spPr>
          <a:ln/>
        </p:spPr>
        <p:txBody>
          <a:bodyPr/>
          <a:lstStyle>
            <a:lvl1pPr>
              <a:defRPr/>
            </a:lvl1pPr>
          </a:lstStyle>
          <a:p>
            <a:pPr>
              <a:defRPr/>
            </a:pPr>
            <a:fld id="{E4939FA1-AF4A-458A-973A-B2528631BBEB}" type="slidenum">
              <a:rPr lang="en-GB" altLang="en-US"/>
              <a:pPr>
                <a:defRPr/>
              </a:pPr>
              <a:t>‹#›</a:t>
            </a:fld>
            <a:endParaRPr lang="en-GB" altLang="en-US"/>
          </a:p>
        </p:txBody>
      </p:sp>
    </p:spTree>
    <p:extLst>
      <p:ext uri="{BB962C8B-B14F-4D97-AF65-F5344CB8AC3E}">
        <p14:creationId xmlns:p14="http://schemas.microsoft.com/office/powerpoint/2010/main" val="3780172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DD685F-FB7F-40F4-8899-8AB7419AEF31}" type="slidenum">
              <a:rPr lang="en-GB" altLang="en-US"/>
              <a:pPr>
                <a:defRPr/>
              </a:pPr>
              <a:t>‹#›</a:t>
            </a:fld>
            <a:endParaRPr lang="en-GB" altLang="en-US"/>
          </a:p>
        </p:txBody>
      </p:sp>
    </p:spTree>
    <p:extLst>
      <p:ext uri="{BB962C8B-B14F-4D97-AF65-F5344CB8AC3E}">
        <p14:creationId xmlns:p14="http://schemas.microsoft.com/office/powerpoint/2010/main" val="227513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D2E001-FD91-4523-B6B5-C51CAADAEBD8}" type="slidenum">
              <a:rPr lang="en-GB" altLang="en-US"/>
              <a:pPr>
                <a:defRPr/>
              </a:pPr>
              <a:t>‹#›</a:t>
            </a:fld>
            <a:endParaRPr lang="en-GB" altLang="en-US"/>
          </a:p>
        </p:txBody>
      </p:sp>
    </p:spTree>
    <p:extLst>
      <p:ext uri="{BB962C8B-B14F-4D97-AF65-F5344CB8AC3E}">
        <p14:creationId xmlns:p14="http://schemas.microsoft.com/office/powerpoint/2010/main" val="2897361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A3E5B3-61B1-48F0-85E2-5B21CD9EBCA7}" type="slidenum">
              <a:rPr lang="en-GB" altLang="en-US"/>
              <a:pPr>
                <a:defRPr/>
              </a:pPr>
              <a:t>‹#›</a:t>
            </a:fld>
            <a:endParaRPr lang="en-GB" altLang="en-US"/>
          </a:p>
        </p:txBody>
      </p:sp>
    </p:spTree>
    <p:extLst>
      <p:ext uri="{BB962C8B-B14F-4D97-AF65-F5344CB8AC3E}">
        <p14:creationId xmlns:p14="http://schemas.microsoft.com/office/powerpoint/2010/main" val="424199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F314420-77E5-4BAB-8F0E-2DC2B69AEAD1}" type="slidenum">
              <a:rPr lang="en-GB" altLang="en-US"/>
              <a:pPr>
                <a:defRPr/>
              </a:pPr>
              <a:t>‹#›</a:t>
            </a:fld>
            <a:endParaRPr lang="en-GB" altLang="en-US"/>
          </a:p>
        </p:txBody>
      </p:sp>
    </p:spTree>
    <p:extLst>
      <p:ext uri="{BB962C8B-B14F-4D97-AF65-F5344CB8AC3E}">
        <p14:creationId xmlns:p14="http://schemas.microsoft.com/office/powerpoint/2010/main" val="933166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01389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6326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61471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87336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01399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9901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30"/>
          <p:cNvSpPr>
            <a:spLocks noGrp="1" noChangeArrowheads="1"/>
          </p:cNvSpPr>
          <p:nvPr>
            <p:ph type="sldNum" sz="quarter" idx="10"/>
          </p:nvPr>
        </p:nvSpPr>
        <p:spPr>
          <a:ln/>
        </p:spPr>
        <p:txBody>
          <a:bodyPr/>
          <a:lstStyle>
            <a:lvl1pPr>
              <a:defRPr/>
            </a:lvl1pPr>
          </a:lstStyle>
          <a:p>
            <a:pPr>
              <a:defRPr/>
            </a:pPr>
            <a:fld id="{079D1017-40DD-49FC-AE95-8E821A36FF94}" type="slidenum">
              <a:rPr lang="en-GB" altLang="en-US"/>
              <a:pPr>
                <a:defRPr/>
              </a:pPr>
              <a:t>‹#›</a:t>
            </a:fld>
            <a:endParaRPr lang="en-GB" altLang="en-US"/>
          </a:p>
        </p:txBody>
      </p:sp>
    </p:spTree>
    <p:extLst>
      <p:ext uri="{BB962C8B-B14F-4D97-AF65-F5344CB8AC3E}">
        <p14:creationId xmlns:p14="http://schemas.microsoft.com/office/powerpoint/2010/main" val="853980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77504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14770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4028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16390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08175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81960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851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3165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7593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266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30"/>
          <p:cNvSpPr>
            <a:spLocks noGrp="1" noChangeArrowheads="1"/>
          </p:cNvSpPr>
          <p:nvPr>
            <p:ph type="sldNum" sz="quarter" idx="10"/>
          </p:nvPr>
        </p:nvSpPr>
        <p:spPr>
          <a:ln/>
        </p:spPr>
        <p:txBody>
          <a:bodyPr/>
          <a:lstStyle>
            <a:lvl1pPr>
              <a:defRPr/>
            </a:lvl1pPr>
          </a:lstStyle>
          <a:p>
            <a:pPr>
              <a:defRPr/>
            </a:pPr>
            <a:fld id="{B0EF4445-151C-4D13-9559-EF49B798CA7A}" type="slidenum">
              <a:rPr lang="en-GB" altLang="en-US"/>
              <a:pPr>
                <a:defRPr/>
              </a:pPr>
              <a:t>‹#›</a:t>
            </a:fld>
            <a:endParaRPr lang="en-GB" altLang="en-US"/>
          </a:p>
        </p:txBody>
      </p:sp>
    </p:spTree>
    <p:extLst>
      <p:ext uri="{BB962C8B-B14F-4D97-AF65-F5344CB8AC3E}">
        <p14:creationId xmlns:p14="http://schemas.microsoft.com/office/powerpoint/2010/main" val="3940508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5643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59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9027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1602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8435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5955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dirty="0"/>
              <a:t>TITLE</a:t>
            </a:r>
            <a:endParaRPr lang="en-GB" dirty="0"/>
          </a:p>
        </p:txBody>
      </p:sp>
      <p:sp>
        <p:nvSpPr>
          <p:cNvPr id="5" name="Text Placeholder 2"/>
          <p:cNvSpPr>
            <a:spLocks noGrp="1"/>
          </p:cNvSpPr>
          <p:nvPr>
            <p:ph type="body" sz="quarter" idx="10"/>
          </p:nvPr>
        </p:nvSpPr>
        <p:spPr>
          <a:xfrm>
            <a:off x="467544" y="1844824"/>
            <a:ext cx="8135937" cy="4393059"/>
          </a:xfr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a:solidFill>
                  <a:srgbClr val="495961"/>
                </a:solidFill>
              </a:defRPr>
            </a:lvl3pPr>
            <a:lvl4pPr>
              <a:spcBef>
                <a:spcPts val="0"/>
              </a:spcBef>
              <a:spcAft>
                <a:spcPts val="1200"/>
              </a:spcAft>
              <a:defRPr>
                <a:solidFill>
                  <a:srgbClr val="495961"/>
                </a:solidFill>
              </a:defRPr>
            </a:lvl4pPr>
            <a:lvl5pPr>
              <a:spcBef>
                <a:spcPts val="0"/>
              </a:spcBef>
              <a:spcAft>
                <a:spcPts val="1200"/>
              </a:spcAft>
              <a:defRPr>
                <a:solidFill>
                  <a:srgbClr val="4959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7338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CF58A15-4DAA-469E-BBA5-7060391499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D73808-8D3C-442B-A55C-94A6C8E63B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0DE606-D516-4E37-BB77-0C00E477A130}"/>
              </a:ext>
            </a:extLst>
          </p:cNvPr>
          <p:cNvSpPr>
            <a:spLocks noGrp="1" noChangeArrowheads="1"/>
          </p:cNvSpPr>
          <p:nvPr>
            <p:ph type="sldNum" sz="quarter" idx="12"/>
          </p:nvPr>
        </p:nvSpPr>
        <p:spPr>
          <a:ln/>
        </p:spPr>
        <p:txBody>
          <a:bodyPr/>
          <a:lstStyle>
            <a:lvl1pPr>
              <a:defRPr/>
            </a:lvl1pPr>
          </a:lstStyle>
          <a:p>
            <a:pPr>
              <a:defRPr/>
            </a:pPr>
            <a:fld id="{2E853C99-B5D9-4D6E-BB28-98782CA6EC36}" type="slidenum">
              <a:rPr lang="en-GB" altLang="en-US"/>
              <a:pPr>
                <a:defRPr/>
              </a:pPr>
              <a:t>‹#›</a:t>
            </a:fld>
            <a:endParaRPr lang="en-GB" altLang="en-US"/>
          </a:p>
        </p:txBody>
      </p:sp>
    </p:spTree>
    <p:extLst>
      <p:ext uri="{BB962C8B-B14F-4D97-AF65-F5344CB8AC3E}">
        <p14:creationId xmlns:p14="http://schemas.microsoft.com/office/powerpoint/2010/main" val="3644886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0C4A244F-2C22-E547-8DF5-07D99ACDE1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664" y="1484784"/>
            <a:ext cx="6048672" cy="3401773"/>
          </a:xfrm>
          <a:prstGeom prst="rect">
            <a:avLst/>
          </a:prstGeom>
        </p:spPr>
      </p:pic>
    </p:spTree>
    <p:extLst>
      <p:ext uri="{BB962C8B-B14F-4D97-AF65-F5344CB8AC3E}">
        <p14:creationId xmlns:p14="http://schemas.microsoft.com/office/powerpoint/2010/main" val="4159315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5920" y="2060848"/>
            <a:ext cx="5693680"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1763688" y="3287415"/>
            <a:ext cx="5688632"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Text Placeholder 3"/>
          <p:cNvSpPr>
            <a:spLocks noGrp="1"/>
          </p:cNvSpPr>
          <p:nvPr>
            <p:ph type="body" sz="quarter" idx="10" hasCustomPrompt="1"/>
          </p:nvPr>
        </p:nvSpPr>
        <p:spPr>
          <a:xfrm>
            <a:off x="1763688" y="4149080"/>
            <a:ext cx="2303462" cy="359395"/>
          </a:xfrm>
          <a:prstGeom prst="rect">
            <a:avLst/>
          </a:prstGeom>
        </p:spPr>
        <p:txBody>
          <a:bodyPr/>
          <a:lstStyle>
            <a:lvl1pPr marL="0" indent="0">
              <a:buNone/>
              <a:defRPr sz="1400">
                <a:solidFill>
                  <a:schemeClr val="bg1"/>
                </a:solidFill>
              </a:defRPr>
            </a:lvl1pPr>
          </a:lstStyle>
          <a:p>
            <a:pPr lvl="0"/>
            <a:r>
              <a:rPr lang="en-GB" dirty="0"/>
              <a:t>22 March 2021</a:t>
            </a:r>
          </a:p>
        </p:txBody>
      </p:sp>
      <p:pic>
        <p:nvPicPr>
          <p:cNvPr id="10" name="University Logo (White)" descr="Graphical user interface&#10;&#10;Description automatically generated with medium confidence">
            <a:extLst>
              <a:ext uri="{FF2B5EF4-FFF2-40B4-BE49-F238E27FC236}">
                <a16:creationId xmlns:a16="http://schemas.microsoft.com/office/drawing/2014/main" id="{298F6F96-0FFE-614A-9446-F08F9EE476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279124"/>
            <a:ext cx="2880320" cy="1619892"/>
          </a:xfrm>
          <a:prstGeom prst="rect">
            <a:avLst/>
          </a:prstGeom>
        </p:spPr>
      </p:pic>
    </p:spTree>
    <p:extLst>
      <p:ext uri="{BB962C8B-B14F-4D97-AF65-F5344CB8AC3E}">
        <p14:creationId xmlns:p14="http://schemas.microsoft.com/office/powerpoint/2010/main" val="83436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30"/>
          <p:cNvSpPr>
            <a:spLocks noGrp="1" noChangeArrowheads="1"/>
          </p:cNvSpPr>
          <p:nvPr>
            <p:ph type="sldNum" sz="quarter" idx="10"/>
          </p:nvPr>
        </p:nvSpPr>
        <p:spPr>
          <a:ln/>
        </p:spPr>
        <p:txBody>
          <a:bodyPr/>
          <a:lstStyle>
            <a:lvl1pPr>
              <a:defRPr/>
            </a:lvl1pPr>
          </a:lstStyle>
          <a:p>
            <a:pPr>
              <a:defRPr/>
            </a:pPr>
            <a:fld id="{0CDA02DB-2BA1-4EB5-967F-562F1147E2B8}" type="slidenum">
              <a:rPr lang="en-GB" altLang="en-US"/>
              <a:pPr>
                <a:defRPr/>
              </a:pPr>
              <a:t>‹#›</a:t>
            </a:fld>
            <a:endParaRPr lang="en-GB" altLang="en-US"/>
          </a:p>
        </p:txBody>
      </p:sp>
    </p:spTree>
    <p:extLst>
      <p:ext uri="{BB962C8B-B14F-4D97-AF65-F5344CB8AC3E}">
        <p14:creationId xmlns:p14="http://schemas.microsoft.com/office/powerpoint/2010/main" val="2501116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1763688" y="2700209"/>
            <a:ext cx="5688632" cy="584775"/>
          </a:xfrm>
          <a:prstGeom prst="rect">
            <a:avLst/>
          </a:prstGeom>
          <a:noFill/>
        </p:spPr>
        <p:txBody>
          <a:bodyPr wrap="square" rtlCol="0">
            <a:spAutoFit/>
          </a:bodyPr>
          <a:lstStyle/>
          <a:p>
            <a:pPr eaLnBrk="1" fontAlgn="auto" hangingPunct="1">
              <a:spcBef>
                <a:spcPts val="0"/>
              </a:spcBef>
              <a:spcAft>
                <a:spcPts val="0"/>
              </a:spcAft>
            </a:pPr>
            <a:r>
              <a:rPr lang="en-GB" sz="3200" b="1" spc="-150" dirty="0">
                <a:solidFill>
                  <a:srgbClr val="FFFFFF"/>
                </a:solidFill>
                <a:latin typeface="Lucida Sans"/>
                <a:ea typeface="+mn-ea"/>
              </a:rPr>
              <a:t>YOUR QUESTIONS</a:t>
            </a:r>
          </a:p>
        </p:txBody>
      </p:sp>
      <p:sp>
        <p:nvSpPr>
          <p:cNvPr id="6" name="Content Placeholder 2"/>
          <p:cNvSpPr>
            <a:spLocks noGrp="1"/>
          </p:cNvSpPr>
          <p:nvPr>
            <p:ph sz="quarter" idx="11" hasCustomPrompt="1"/>
          </p:nvPr>
        </p:nvSpPr>
        <p:spPr>
          <a:xfrm>
            <a:off x="1763688" y="3356521"/>
            <a:ext cx="5688632"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5" name="University Logo (White)" descr="Graphical user interface&#10;&#10;Description automatically generated with medium confidence">
            <a:extLst>
              <a:ext uri="{FF2B5EF4-FFF2-40B4-BE49-F238E27FC236}">
                <a16:creationId xmlns:a16="http://schemas.microsoft.com/office/drawing/2014/main" id="{2BA0B3BF-62C4-C043-98EF-4A8D9C6E4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2200" y="-279124"/>
            <a:ext cx="2880320" cy="1619892"/>
          </a:xfrm>
          <a:prstGeom prst="rect">
            <a:avLst/>
          </a:prstGeom>
        </p:spPr>
      </p:pic>
    </p:spTree>
    <p:extLst>
      <p:ext uri="{BB962C8B-B14F-4D97-AF65-F5344CB8AC3E}">
        <p14:creationId xmlns:p14="http://schemas.microsoft.com/office/powerpoint/2010/main" val="286030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PENING SLIDE">
  <p:cSld name="OPENING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33000" y="1400684"/>
            <a:ext cx="3248400" cy="3226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CBF4A"/>
              </a:buClr>
              <a:buSzPts val="3600"/>
              <a:buNone/>
              <a:defRPr sz="5400" b="0">
                <a:latin typeface="Staatliches"/>
                <a:ea typeface="Staatliches"/>
                <a:cs typeface="Staatliches"/>
                <a:sym typeface="Staatliches"/>
              </a:defRPr>
            </a:lvl1pPr>
            <a:lvl2pPr lvl="1" algn="ctr" rtl="0">
              <a:spcBef>
                <a:spcPts val="0"/>
              </a:spcBef>
              <a:spcAft>
                <a:spcPts val="0"/>
              </a:spcAft>
              <a:buClr>
                <a:srgbClr val="FCBF4A"/>
              </a:buClr>
              <a:buSzPts val="5200"/>
              <a:buNone/>
              <a:defRPr sz="5200">
                <a:solidFill>
                  <a:srgbClr val="FCBF4A"/>
                </a:solidFill>
              </a:defRPr>
            </a:lvl2pPr>
            <a:lvl3pPr lvl="2" algn="ctr" rtl="0">
              <a:spcBef>
                <a:spcPts val="0"/>
              </a:spcBef>
              <a:spcAft>
                <a:spcPts val="0"/>
              </a:spcAft>
              <a:buClr>
                <a:srgbClr val="FCBF4A"/>
              </a:buClr>
              <a:buSzPts val="5200"/>
              <a:buNone/>
              <a:defRPr sz="5200">
                <a:solidFill>
                  <a:srgbClr val="FCBF4A"/>
                </a:solidFill>
              </a:defRPr>
            </a:lvl3pPr>
            <a:lvl4pPr lvl="3" algn="ctr" rtl="0">
              <a:spcBef>
                <a:spcPts val="0"/>
              </a:spcBef>
              <a:spcAft>
                <a:spcPts val="0"/>
              </a:spcAft>
              <a:buClr>
                <a:srgbClr val="FCBF4A"/>
              </a:buClr>
              <a:buSzPts val="5200"/>
              <a:buNone/>
              <a:defRPr sz="5200">
                <a:solidFill>
                  <a:srgbClr val="FCBF4A"/>
                </a:solidFill>
              </a:defRPr>
            </a:lvl4pPr>
            <a:lvl5pPr lvl="4" algn="ctr" rtl="0">
              <a:spcBef>
                <a:spcPts val="0"/>
              </a:spcBef>
              <a:spcAft>
                <a:spcPts val="0"/>
              </a:spcAft>
              <a:buClr>
                <a:srgbClr val="FCBF4A"/>
              </a:buClr>
              <a:buSzPts val="5200"/>
              <a:buNone/>
              <a:defRPr sz="5200">
                <a:solidFill>
                  <a:srgbClr val="FCBF4A"/>
                </a:solidFill>
              </a:defRPr>
            </a:lvl5pPr>
            <a:lvl6pPr lvl="5" algn="ctr" rtl="0">
              <a:spcBef>
                <a:spcPts val="0"/>
              </a:spcBef>
              <a:spcAft>
                <a:spcPts val="0"/>
              </a:spcAft>
              <a:buClr>
                <a:srgbClr val="FCBF4A"/>
              </a:buClr>
              <a:buSzPts val="5200"/>
              <a:buNone/>
              <a:defRPr sz="5200">
                <a:solidFill>
                  <a:srgbClr val="FCBF4A"/>
                </a:solidFill>
              </a:defRPr>
            </a:lvl6pPr>
            <a:lvl7pPr lvl="6" algn="ctr" rtl="0">
              <a:spcBef>
                <a:spcPts val="0"/>
              </a:spcBef>
              <a:spcAft>
                <a:spcPts val="0"/>
              </a:spcAft>
              <a:buClr>
                <a:srgbClr val="FCBF4A"/>
              </a:buClr>
              <a:buSzPts val="5200"/>
              <a:buNone/>
              <a:defRPr sz="5200">
                <a:solidFill>
                  <a:srgbClr val="FCBF4A"/>
                </a:solidFill>
              </a:defRPr>
            </a:lvl7pPr>
            <a:lvl8pPr lvl="7" algn="ctr" rtl="0">
              <a:spcBef>
                <a:spcPts val="0"/>
              </a:spcBef>
              <a:spcAft>
                <a:spcPts val="0"/>
              </a:spcAft>
              <a:buClr>
                <a:srgbClr val="FCBF4A"/>
              </a:buClr>
              <a:buSzPts val="5200"/>
              <a:buNone/>
              <a:defRPr sz="5200">
                <a:solidFill>
                  <a:srgbClr val="FCBF4A"/>
                </a:solidFill>
              </a:defRPr>
            </a:lvl8pPr>
            <a:lvl9pPr lvl="8" algn="ctr" rtl="0">
              <a:spcBef>
                <a:spcPts val="0"/>
              </a:spcBef>
              <a:spcAft>
                <a:spcPts val="0"/>
              </a:spcAft>
              <a:buClr>
                <a:srgbClr val="FCBF4A"/>
              </a:buClr>
              <a:buSzPts val="5200"/>
              <a:buNone/>
              <a:defRPr sz="5200">
                <a:solidFill>
                  <a:srgbClr val="FCBF4A"/>
                </a:solidFill>
              </a:defRPr>
            </a:lvl9pPr>
          </a:lstStyle>
          <a:p>
            <a:endParaRPr/>
          </a:p>
        </p:txBody>
      </p:sp>
      <p:sp>
        <p:nvSpPr>
          <p:cNvPr id="10" name="Google Shape;10;p2"/>
          <p:cNvSpPr txBox="1">
            <a:spLocks noGrp="1"/>
          </p:cNvSpPr>
          <p:nvPr>
            <p:ph type="subTitle" idx="1"/>
          </p:nvPr>
        </p:nvSpPr>
        <p:spPr>
          <a:xfrm>
            <a:off x="833000" y="4399417"/>
            <a:ext cx="3326700" cy="4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400"/>
              <a:buNone/>
              <a:defRPr>
                <a:latin typeface="Anaheim"/>
                <a:ea typeface="Anaheim"/>
                <a:cs typeface="Anaheim"/>
                <a:sym typeface="Anaheim"/>
              </a:defRPr>
            </a:lvl1pPr>
            <a:lvl2pPr lvl="1"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2384439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3782800" y="2210167"/>
            <a:ext cx="2127300" cy="42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chemeClr val="dk1"/>
              </a:buClr>
              <a:buSzPts val="1200"/>
              <a:buNone/>
              <a:defRPr sz="1200" b="0">
                <a:solidFill>
                  <a:schemeClr val="dk1"/>
                </a:solidFill>
              </a:defRPr>
            </a:lvl2pPr>
            <a:lvl3pPr lvl="2" rtl="0">
              <a:spcBef>
                <a:spcPts val="0"/>
              </a:spcBef>
              <a:spcAft>
                <a:spcPts val="0"/>
              </a:spcAft>
              <a:buClr>
                <a:schemeClr val="dk1"/>
              </a:buClr>
              <a:buSzPts val="1200"/>
              <a:buNone/>
              <a:defRPr sz="1200" b="0">
                <a:solidFill>
                  <a:schemeClr val="dk1"/>
                </a:solidFill>
              </a:defRPr>
            </a:lvl3pPr>
            <a:lvl4pPr lvl="3" rtl="0">
              <a:spcBef>
                <a:spcPts val="0"/>
              </a:spcBef>
              <a:spcAft>
                <a:spcPts val="0"/>
              </a:spcAft>
              <a:buClr>
                <a:schemeClr val="dk1"/>
              </a:buClr>
              <a:buSzPts val="1200"/>
              <a:buNone/>
              <a:defRPr sz="1200" b="0">
                <a:solidFill>
                  <a:schemeClr val="dk1"/>
                </a:solidFill>
              </a:defRPr>
            </a:lvl4pPr>
            <a:lvl5pPr lvl="4" rtl="0">
              <a:spcBef>
                <a:spcPts val="0"/>
              </a:spcBef>
              <a:spcAft>
                <a:spcPts val="0"/>
              </a:spcAft>
              <a:buClr>
                <a:schemeClr val="dk1"/>
              </a:buClr>
              <a:buSzPts val="1200"/>
              <a:buNone/>
              <a:defRPr sz="1200" b="0">
                <a:solidFill>
                  <a:schemeClr val="dk1"/>
                </a:solidFill>
              </a:defRPr>
            </a:lvl5pPr>
            <a:lvl6pPr lvl="5" rtl="0">
              <a:spcBef>
                <a:spcPts val="0"/>
              </a:spcBef>
              <a:spcAft>
                <a:spcPts val="0"/>
              </a:spcAft>
              <a:buClr>
                <a:schemeClr val="dk1"/>
              </a:buClr>
              <a:buSzPts val="1200"/>
              <a:buNone/>
              <a:defRPr sz="1200" b="0">
                <a:solidFill>
                  <a:schemeClr val="dk1"/>
                </a:solidFill>
              </a:defRPr>
            </a:lvl6pPr>
            <a:lvl7pPr lvl="6" rtl="0">
              <a:spcBef>
                <a:spcPts val="0"/>
              </a:spcBef>
              <a:spcAft>
                <a:spcPts val="0"/>
              </a:spcAft>
              <a:buClr>
                <a:schemeClr val="dk1"/>
              </a:buClr>
              <a:buSzPts val="1200"/>
              <a:buNone/>
              <a:defRPr sz="1200" b="0">
                <a:solidFill>
                  <a:schemeClr val="dk1"/>
                </a:solidFill>
              </a:defRPr>
            </a:lvl7pPr>
            <a:lvl8pPr lvl="7" rtl="0">
              <a:spcBef>
                <a:spcPts val="0"/>
              </a:spcBef>
              <a:spcAft>
                <a:spcPts val="0"/>
              </a:spcAft>
              <a:buClr>
                <a:schemeClr val="dk1"/>
              </a:buClr>
              <a:buSzPts val="1200"/>
              <a:buNone/>
              <a:defRPr sz="1200" b="0">
                <a:solidFill>
                  <a:schemeClr val="dk1"/>
                </a:solidFill>
              </a:defRPr>
            </a:lvl8pPr>
            <a:lvl9pPr lvl="8" rtl="0">
              <a:spcBef>
                <a:spcPts val="0"/>
              </a:spcBef>
              <a:spcAft>
                <a:spcPts val="0"/>
              </a:spcAft>
              <a:buClr>
                <a:schemeClr val="dk1"/>
              </a:buClr>
              <a:buSzPts val="1200"/>
              <a:buNone/>
              <a:defRPr sz="1200" b="0">
                <a:solidFill>
                  <a:schemeClr val="dk1"/>
                </a:solidFill>
              </a:defRPr>
            </a:lvl9pPr>
          </a:lstStyle>
          <a:p>
            <a:endParaRPr/>
          </a:p>
        </p:txBody>
      </p:sp>
      <p:sp>
        <p:nvSpPr>
          <p:cNvPr id="18" name="Google Shape;18;p4"/>
          <p:cNvSpPr txBox="1">
            <a:spLocks noGrp="1"/>
          </p:cNvSpPr>
          <p:nvPr>
            <p:ph type="ctrTitle" idx="2"/>
          </p:nvPr>
        </p:nvSpPr>
        <p:spPr>
          <a:xfrm>
            <a:off x="3782800" y="4643267"/>
            <a:ext cx="2309400" cy="42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chemeClr val="dk1"/>
              </a:buClr>
              <a:buSzPts val="1200"/>
              <a:buNone/>
              <a:defRPr sz="1200" b="0">
                <a:solidFill>
                  <a:schemeClr val="dk1"/>
                </a:solidFill>
              </a:defRPr>
            </a:lvl2pPr>
            <a:lvl3pPr lvl="2" rtl="0">
              <a:spcBef>
                <a:spcPts val="0"/>
              </a:spcBef>
              <a:spcAft>
                <a:spcPts val="0"/>
              </a:spcAft>
              <a:buClr>
                <a:schemeClr val="dk1"/>
              </a:buClr>
              <a:buSzPts val="1200"/>
              <a:buNone/>
              <a:defRPr sz="1200" b="0">
                <a:solidFill>
                  <a:schemeClr val="dk1"/>
                </a:solidFill>
              </a:defRPr>
            </a:lvl3pPr>
            <a:lvl4pPr lvl="3" rtl="0">
              <a:spcBef>
                <a:spcPts val="0"/>
              </a:spcBef>
              <a:spcAft>
                <a:spcPts val="0"/>
              </a:spcAft>
              <a:buClr>
                <a:schemeClr val="dk1"/>
              </a:buClr>
              <a:buSzPts val="1200"/>
              <a:buNone/>
              <a:defRPr sz="1200" b="0">
                <a:solidFill>
                  <a:schemeClr val="dk1"/>
                </a:solidFill>
              </a:defRPr>
            </a:lvl4pPr>
            <a:lvl5pPr lvl="4" rtl="0">
              <a:spcBef>
                <a:spcPts val="0"/>
              </a:spcBef>
              <a:spcAft>
                <a:spcPts val="0"/>
              </a:spcAft>
              <a:buClr>
                <a:schemeClr val="dk1"/>
              </a:buClr>
              <a:buSzPts val="1200"/>
              <a:buNone/>
              <a:defRPr sz="1200" b="0">
                <a:solidFill>
                  <a:schemeClr val="dk1"/>
                </a:solidFill>
              </a:defRPr>
            </a:lvl5pPr>
            <a:lvl6pPr lvl="5" rtl="0">
              <a:spcBef>
                <a:spcPts val="0"/>
              </a:spcBef>
              <a:spcAft>
                <a:spcPts val="0"/>
              </a:spcAft>
              <a:buClr>
                <a:schemeClr val="dk1"/>
              </a:buClr>
              <a:buSzPts val="1200"/>
              <a:buNone/>
              <a:defRPr sz="1200" b="0">
                <a:solidFill>
                  <a:schemeClr val="dk1"/>
                </a:solidFill>
              </a:defRPr>
            </a:lvl6pPr>
            <a:lvl7pPr lvl="6" rtl="0">
              <a:spcBef>
                <a:spcPts val="0"/>
              </a:spcBef>
              <a:spcAft>
                <a:spcPts val="0"/>
              </a:spcAft>
              <a:buClr>
                <a:schemeClr val="dk1"/>
              </a:buClr>
              <a:buSzPts val="1200"/>
              <a:buNone/>
              <a:defRPr sz="1200" b="0">
                <a:solidFill>
                  <a:schemeClr val="dk1"/>
                </a:solidFill>
              </a:defRPr>
            </a:lvl7pPr>
            <a:lvl8pPr lvl="7" rtl="0">
              <a:spcBef>
                <a:spcPts val="0"/>
              </a:spcBef>
              <a:spcAft>
                <a:spcPts val="0"/>
              </a:spcAft>
              <a:buClr>
                <a:schemeClr val="dk1"/>
              </a:buClr>
              <a:buSzPts val="1200"/>
              <a:buNone/>
              <a:defRPr sz="1200" b="0">
                <a:solidFill>
                  <a:schemeClr val="dk1"/>
                </a:solidFill>
              </a:defRPr>
            </a:lvl8pPr>
            <a:lvl9pPr lvl="8" rtl="0">
              <a:spcBef>
                <a:spcPts val="0"/>
              </a:spcBef>
              <a:spcAft>
                <a:spcPts val="0"/>
              </a:spcAft>
              <a:buClr>
                <a:schemeClr val="dk1"/>
              </a:buClr>
              <a:buSzPts val="1200"/>
              <a:buNone/>
              <a:defRPr sz="1200" b="0">
                <a:solidFill>
                  <a:schemeClr val="dk1"/>
                </a:solidFill>
              </a:defRPr>
            </a:lvl9pPr>
          </a:lstStyle>
          <a:p>
            <a:endParaRPr/>
          </a:p>
        </p:txBody>
      </p:sp>
      <p:sp>
        <p:nvSpPr>
          <p:cNvPr id="19" name="Google Shape;19;p4"/>
          <p:cNvSpPr txBox="1">
            <a:spLocks noGrp="1"/>
          </p:cNvSpPr>
          <p:nvPr>
            <p:ph type="ctrTitle" idx="3"/>
          </p:nvPr>
        </p:nvSpPr>
        <p:spPr>
          <a:xfrm>
            <a:off x="6235575" y="2210167"/>
            <a:ext cx="2253600" cy="42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chemeClr val="dk1"/>
              </a:buClr>
              <a:buSzPts val="1200"/>
              <a:buNone/>
              <a:defRPr sz="1200" b="0">
                <a:solidFill>
                  <a:schemeClr val="dk1"/>
                </a:solidFill>
              </a:defRPr>
            </a:lvl2pPr>
            <a:lvl3pPr lvl="2" rtl="0">
              <a:spcBef>
                <a:spcPts val="0"/>
              </a:spcBef>
              <a:spcAft>
                <a:spcPts val="0"/>
              </a:spcAft>
              <a:buClr>
                <a:schemeClr val="dk1"/>
              </a:buClr>
              <a:buSzPts val="1200"/>
              <a:buNone/>
              <a:defRPr sz="1200" b="0">
                <a:solidFill>
                  <a:schemeClr val="dk1"/>
                </a:solidFill>
              </a:defRPr>
            </a:lvl3pPr>
            <a:lvl4pPr lvl="3" rtl="0">
              <a:spcBef>
                <a:spcPts val="0"/>
              </a:spcBef>
              <a:spcAft>
                <a:spcPts val="0"/>
              </a:spcAft>
              <a:buClr>
                <a:schemeClr val="dk1"/>
              </a:buClr>
              <a:buSzPts val="1200"/>
              <a:buNone/>
              <a:defRPr sz="1200" b="0">
                <a:solidFill>
                  <a:schemeClr val="dk1"/>
                </a:solidFill>
              </a:defRPr>
            </a:lvl4pPr>
            <a:lvl5pPr lvl="4" rtl="0">
              <a:spcBef>
                <a:spcPts val="0"/>
              </a:spcBef>
              <a:spcAft>
                <a:spcPts val="0"/>
              </a:spcAft>
              <a:buClr>
                <a:schemeClr val="dk1"/>
              </a:buClr>
              <a:buSzPts val="1200"/>
              <a:buNone/>
              <a:defRPr sz="1200" b="0">
                <a:solidFill>
                  <a:schemeClr val="dk1"/>
                </a:solidFill>
              </a:defRPr>
            </a:lvl5pPr>
            <a:lvl6pPr lvl="5" rtl="0">
              <a:spcBef>
                <a:spcPts val="0"/>
              </a:spcBef>
              <a:spcAft>
                <a:spcPts val="0"/>
              </a:spcAft>
              <a:buClr>
                <a:schemeClr val="dk1"/>
              </a:buClr>
              <a:buSzPts val="1200"/>
              <a:buNone/>
              <a:defRPr sz="1200" b="0">
                <a:solidFill>
                  <a:schemeClr val="dk1"/>
                </a:solidFill>
              </a:defRPr>
            </a:lvl6pPr>
            <a:lvl7pPr lvl="6" rtl="0">
              <a:spcBef>
                <a:spcPts val="0"/>
              </a:spcBef>
              <a:spcAft>
                <a:spcPts val="0"/>
              </a:spcAft>
              <a:buClr>
                <a:schemeClr val="dk1"/>
              </a:buClr>
              <a:buSzPts val="1200"/>
              <a:buNone/>
              <a:defRPr sz="1200" b="0">
                <a:solidFill>
                  <a:schemeClr val="dk1"/>
                </a:solidFill>
              </a:defRPr>
            </a:lvl7pPr>
            <a:lvl8pPr lvl="7" rtl="0">
              <a:spcBef>
                <a:spcPts val="0"/>
              </a:spcBef>
              <a:spcAft>
                <a:spcPts val="0"/>
              </a:spcAft>
              <a:buClr>
                <a:schemeClr val="dk1"/>
              </a:buClr>
              <a:buSzPts val="1200"/>
              <a:buNone/>
              <a:defRPr sz="1200" b="0">
                <a:solidFill>
                  <a:schemeClr val="dk1"/>
                </a:solidFill>
              </a:defRPr>
            </a:lvl8pPr>
            <a:lvl9pPr lvl="8" rtl="0">
              <a:spcBef>
                <a:spcPts val="0"/>
              </a:spcBef>
              <a:spcAft>
                <a:spcPts val="0"/>
              </a:spcAft>
              <a:buClr>
                <a:schemeClr val="dk1"/>
              </a:buClr>
              <a:buSzPts val="1200"/>
              <a:buNone/>
              <a:defRPr sz="1200" b="0">
                <a:solidFill>
                  <a:schemeClr val="dk1"/>
                </a:solidFill>
              </a:defRPr>
            </a:lvl9pPr>
          </a:lstStyle>
          <a:p>
            <a:endParaRPr/>
          </a:p>
        </p:txBody>
      </p:sp>
      <p:sp>
        <p:nvSpPr>
          <p:cNvPr id="20" name="Google Shape;20;p4"/>
          <p:cNvSpPr txBox="1">
            <a:spLocks noGrp="1"/>
          </p:cNvSpPr>
          <p:nvPr>
            <p:ph type="ctrTitle" idx="4"/>
          </p:nvPr>
        </p:nvSpPr>
        <p:spPr>
          <a:xfrm>
            <a:off x="6235575" y="4643267"/>
            <a:ext cx="2253600" cy="427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chemeClr val="dk1"/>
              </a:buClr>
              <a:buSzPts val="1200"/>
              <a:buNone/>
              <a:defRPr sz="1200" b="0">
                <a:solidFill>
                  <a:schemeClr val="dk1"/>
                </a:solidFill>
              </a:defRPr>
            </a:lvl2pPr>
            <a:lvl3pPr lvl="2" rtl="0">
              <a:spcBef>
                <a:spcPts val="0"/>
              </a:spcBef>
              <a:spcAft>
                <a:spcPts val="0"/>
              </a:spcAft>
              <a:buClr>
                <a:schemeClr val="dk1"/>
              </a:buClr>
              <a:buSzPts val="1200"/>
              <a:buNone/>
              <a:defRPr sz="1200" b="0">
                <a:solidFill>
                  <a:schemeClr val="dk1"/>
                </a:solidFill>
              </a:defRPr>
            </a:lvl3pPr>
            <a:lvl4pPr lvl="3" rtl="0">
              <a:spcBef>
                <a:spcPts val="0"/>
              </a:spcBef>
              <a:spcAft>
                <a:spcPts val="0"/>
              </a:spcAft>
              <a:buClr>
                <a:schemeClr val="dk1"/>
              </a:buClr>
              <a:buSzPts val="1200"/>
              <a:buNone/>
              <a:defRPr sz="1200" b="0">
                <a:solidFill>
                  <a:schemeClr val="dk1"/>
                </a:solidFill>
              </a:defRPr>
            </a:lvl4pPr>
            <a:lvl5pPr lvl="4" rtl="0">
              <a:spcBef>
                <a:spcPts val="0"/>
              </a:spcBef>
              <a:spcAft>
                <a:spcPts val="0"/>
              </a:spcAft>
              <a:buClr>
                <a:schemeClr val="dk1"/>
              </a:buClr>
              <a:buSzPts val="1200"/>
              <a:buNone/>
              <a:defRPr sz="1200" b="0">
                <a:solidFill>
                  <a:schemeClr val="dk1"/>
                </a:solidFill>
              </a:defRPr>
            </a:lvl5pPr>
            <a:lvl6pPr lvl="5" rtl="0">
              <a:spcBef>
                <a:spcPts val="0"/>
              </a:spcBef>
              <a:spcAft>
                <a:spcPts val="0"/>
              </a:spcAft>
              <a:buClr>
                <a:schemeClr val="dk1"/>
              </a:buClr>
              <a:buSzPts val="1200"/>
              <a:buNone/>
              <a:defRPr sz="1200" b="0">
                <a:solidFill>
                  <a:schemeClr val="dk1"/>
                </a:solidFill>
              </a:defRPr>
            </a:lvl6pPr>
            <a:lvl7pPr lvl="6" rtl="0">
              <a:spcBef>
                <a:spcPts val="0"/>
              </a:spcBef>
              <a:spcAft>
                <a:spcPts val="0"/>
              </a:spcAft>
              <a:buClr>
                <a:schemeClr val="dk1"/>
              </a:buClr>
              <a:buSzPts val="1200"/>
              <a:buNone/>
              <a:defRPr sz="1200" b="0">
                <a:solidFill>
                  <a:schemeClr val="dk1"/>
                </a:solidFill>
              </a:defRPr>
            </a:lvl7pPr>
            <a:lvl8pPr lvl="7" rtl="0">
              <a:spcBef>
                <a:spcPts val="0"/>
              </a:spcBef>
              <a:spcAft>
                <a:spcPts val="0"/>
              </a:spcAft>
              <a:buClr>
                <a:schemeClr val="dk1"/>
              </a:buClr>
              <a:buSzPts val="1200"/>
              <a:buNone/>
              <a:defRPr sz="1200" b="0">
                <a:solidFill>
                  <a:schemeClr val="dk1"/>
                </a:solidFill>
              </a:defRPr>
            </a:lvl8pPr>
            <a:lvl9pPr lvl="8" rtl="0">
              <a:spcBef>
                <a:spcPts val="0"/>
              </a:spcBef>
              <a:spcAft>
                <a:spcPts val="0"/>
              </a:spcAft>
              <a:buClr>
                <a:schemeClr val="dk1"/>
              </a:buClr>
              <a:buSzPts val="1200"/>
              <a:buNone/>
              <a:defRPr sz="1200" b="0">
                <a:solidFill>
                  <a:schemeClr val="dk1"/>
                </a:solidFill>
              </a:defRPr>
            </a:lvl9pPr>
          </a:lstStyle>
          <a:p>
            <a:endParaRPr/>
          </a:p>
        </p:txBody>
      </p:sp>
      <p:sp>
        <p:nvSpPr>
          <p:cNvPr id="21" name="Google Shape;21;p4"/>
          <p:cNvSpPr txBox="1">
            <a:spLocks noGrp="1"/>
          </p:cNvSpPr>
          <p:nvPr>
            <p:ph type="subTitle" idx="1"/>
          </p:nvPr>
        </p:nvSpPr>
        <p:spPr>
          <a:xfrm>
            <a:off x="3782800" y="2449604"/>
            <a:ext cx="18999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 name="Google Shape;22;p4"/>
          <p:cNvSpPr txBox="1">
            <a:spLocks noGrp="1"/>
          </p:cNvSpPr>
          <p:nvPr>
            <p:ph type="subTitle" idx="5"/>
          </p:nvPr>
        </p:nvSpPr>
        <p:spPr>
          <a:xfrm>
            <a:off x="3782800" y="4879724"/>
            <a:ext cx="18999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a:endParaRPr/>
          </a:p>
        </p:txBody>
      </p:sp>
      <p:sp>
        <p:nvSpPr>
          <p:cNvPr id="23" name="Google Shape;23;p4"/>
          <p:cNvSpPr txBox="1">
            <a:spLocks noGrp="1"/>
          </p:cNvSpPr>
          <p:nvPr>
            <p:ph type="subTitle" idx="6"/>
          </p:nvPr>
        </p:nvSpPr>
        <p:spPr>
          <a:xfrm>
            <a:off x="6235575" y="2449604"/>
            <a:ext cx="18999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4" name="Google Shape;24;p4"/>
          <p:cNvSpPr txBox="1">
            <a:spLocks noGrp="1"/>
          </p:cNvSpPr>
          <p:nvPr>
            <p:ph type="subTitle" idx="7"/>
          </p:nvPr>
        </p:nvSpPr>
        <p:spPr>
          <a:xfrm>
            <a:off x="6235575" y="4879724"/>
            <a:ext cx="1899900" cy="6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a:endParaRPr/>
          </a:p>
        </p:txBody>
      </p:sp>
    </p:spTree>
    <p:extLst>
      <p:ext uri="{BB962C8B-B14F-4D97-AF65-F5344CB8AC3E}">
        <p14:creationId xmlns:p14="http://schemas.microsoft.com/office/powerpoint/2010/main" val="1027512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TEXT 1">
  <p:cSld name="TITLE +TEXT 1">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1464755" y="1412267"/>
            <a:ext cx="6214500" cy="3624800"/>
          </a:xfrm>
          <a:prstGeom prst="roundRect">
            <a:avLst>
              <a:gd name="adj" fmla="val 43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7;p5"/>
          <p:cNvSpPr txBox="1">
            <a:spLocks noGrp="1"/>
          </p:cNvSpPr>
          <p:nvPr>
            <p:ph type="ctrTitle"/>
          </p:nvPr>
        </p:nvSpPr>
        <p:spPr>
          <a:xfrm>
            <a:off x="2237395" y="2194384"/>
            <a:ext cx="4669200" cy="513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D406A"/>
              </a:buClr>
              <a:buSzPts val="2400"/>
              <a:buNone/>
              <a:defRPr sz="2400" b="0">
                <a:latin typeface="Staatliches"/>
                <a:ea typeface="Staatliches"/>
                <a:cs typeface="Staatliches"/>
                <a:sym typeface="Staatliches"/>
              </a:defRPr>
            </a:lvl1pPr>
            <a:lvl2pPr lvl="1"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2pPr>
            <a:lvl3pPr lvl="2"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3pPr>
            <a:lvl4pPr lvl="3"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4pPr>
            <a:lvl5pPr lvl="4"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5pPr>
            <a:lvl6pPr lvl="5"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6pPr>
            <a:lvl7pPr lvl="6"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7pPr>
            <a:lvl8pPr lvl="7"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8pPr>
            <a:lvl9pPr lvl="8"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9pPr>
          </a:lstStyle>
          <a:p>
            <a:endParaRPr/>
          </a:p>
        </p:txBody>
      </p:sp>
      <p:sp>
        <p:nvSpPr>
          <p:cNvPr id="28" name="Google Shape;28;p5"/>
          <p:cNvSpPr txBox="1">
            <a:spLocks noGrp="1"/>
          </p:cNvSpPr>
          <p:nvPr>
            <p:ph type="subTitle" idx="1"/>
          </p:nvPr>
        </p:nvSpPr>
        <p:spPr>
          <a:xfrm>
            <a:off x="2562675" y="2920031"/>
            <a:ext cx="4018200" cy="17436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Clr>
                <a:srgbClr val="2D406A"/>
              </a:buClr>
              <a:buSzPts val="1100"/>
              <a:buFont typeface="Abel"/>
              <a:buNone/>
              <a:defRPr sz="1100">
                <a:latin typeface="Anaheim"/>
                <a:ea typeface="Anaheim"/>
                <a:cs typeface="Anaheim"/>
                <a:sym typeface="Anaheim"/>
              </a:defRPr>
            </a:lvl1pPr>
            <a:lvl2pPr lvl="1"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a:endParaRPr/>
          </a:p>
        </p:txBody>
      </p:sp>
      <p:sp>
        <p:nvSpPr>
          <p:cNvPr id="29" name="Google Shape;29;p5"/>
          <p:cNvSpPr/>
          <p:nvPr/>
        </p:nvSpPr>
        <p:spPr>
          <a:xfrm>
            <a:off x="1555780" y="1311100"/>
            <a:ext cx="6214500" cy="3624800"/>
          </a:xfrm>
          <a:prstGeom prst="roundRect">
            <a:avLst>
              <a:gd name="adj" fmla="val 431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319424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30"/>
        <p:cNvGrpSpPr/>
        <p:nvPr/>
      </p:nvGrpSpPr>
      <p:grpSpPr>
        <a:xfrm>
          <a:off x="0" y="0"/>
          <a:ext cx="0" cy="0"/>
          <a:chOff x="0" y="0"/>
          <a:chExt cx="0" cy="0"/>
        </a:xfrm>
      </p:grpSpPr>
      <p:grpSp>
        <p:nvGrpSpPr>
          <p:cNvPr id="31" name="Google Shape;31;p6"/>
          <p:cNvGrpSpPr/>
          <p:nvPr/>
        </p:nvGrpSpPr>
        <p:grpSpPr>
          <a:xfrm>
            <a:off x="948275" y="4061434"/>
            <a:ext cx="8195650" cy="620300"/>
            <a:chOff x="948275" y="3046075"/>
            <a:chExt cx="8195650" cy="465225"/>
          </a:xfrm>
        </p:grpSpPr>
        <p:sp>
          <p:nvSpPr>
            <p:cNvPr id="32" name="Google Shape;32;p6"/>
            <p:cNvSpPr/>
            <p:nvPr/>
          </p:nvSpPr>
          <p:spPr>
            <a:xfrm>
              <a:off x="948275" y="3103000"/>
              <a:ext cx="8076600" cy="408300"/>
            </a:xfrm>
            <a:prstGeom prst="roundRect">
              <a:avLst>
                <a:gd name="adj" fmla="val 43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 name="Google Shape;33;p6"/>
            <p:cNvSpPr/>
            <p:nvPr/>
          </p:nvSpPr>
          <p:spPr>
            <a:xfrm>
              <a:off x="1008525" y="3046075"/>
              <a:ext cx="8135400" cy="408300"/>
            </a:xfrm>
            <a:prstGeom prst="roundRect">
              <a:avLst>
                <a:gd name="adj" fmla="val 431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34" name="Google Shape;34;p6"/>
          <p:cNvSpPr txBox="1">
            <a:spLocks noGrp="1"/>
          </p:cNvSpPr>
          <p:nvPr>
            <p:ph type="ctrTitle"/>
          </p:nvPr>
        </p:nvSpPr>
        <p:spPr>
          <a:xfrm flipH="1">
            <a:off x="3611675" y="4061533"/>
            <a:ext cx="47280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3F3F3"/>
              </a:buClr>
              <a:buSzPts val="1200"/>
              <a:buNone/>
              <a:defRPr sz="1400" b="0">
                <a:latin typeface="Staatliches"/>
                <a:ea typeface="Staatliches"/>
                <a:cs typeface="Staatliches"/>
                <a:sym typeface="Staatliches"/>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5" name="Google Shape;35;p6"/>
          <p:cNvSpPr txBox="1">
            <a:spLocks noGrp="1"/>
          </p:cNvSpPr>
          <p:nvPr>
            <p:ph type="subTitle" idx="1"/>
          </p:nvPr>
        </p:nvSpPr>
        <p:spPr>
          <a:xfrm flipH="1">
            <a:off x="4201775" y="2501500"/>
            <a:ext cx="4137900" cy="1335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rgbClr val="F3F3F3"/>
              </a:buClr>
              <a:buSzPts val="1400"/>
              <a:buFont typeface="Abel"/>
              <a:buNone/>
              <a:defRPr sz="1600"/>
            </a:lvl1pPr>
            <a:lvl2pPr lvl="1"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200"/>
              <a:buFont typeface="Abel"/>
              <a:buNone/>
              <a:defRPr>
                <a:solidFill>
                  <a:schemeClr val="dk1"/>
                </a:solidFill>
                <a:latin typeface="Abel"/>
                <a:ea typeface="Abel"/>
                <a:cs typeface="Abel"/>
                <a:sym typeface="Abel"/>
              </a:defRPr>
            </a:lvl9pPr>
          </a:lstStyle>
          <a:p>
            <a:endParaRPr/>
          </a:p>
        </p:txBody>
      </p:sp>
    </p:spTree>
    <p:extLst>
      <p:ext uri="{BB962C8B-B14F-4D97-AF65-F5344CB8AC3E}">
        <p14:creationId xmlns:p14="http://schemas.microsoft.com/office/powerpoint/2010/main" val="3513644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dk1"/>
        </a:solidFill>
        <a:effectLst/>
      </p:bgPr>
    </p:bg>
    <p:spTree>
      <p:nvGrpSpPr>
        <p:cNvPr id="1" name="Shape 36"/>
        <p:cNvGrpSpPr/>
        <p:nvPr/>
      </p:nvGrpSpPr>
      <p:grpSpPr>
        <a:xfrm>
          <a:off x="0" y="0"/>
          <a:ext cx="0" cy="0"/>
          <a:chOff x="0" y="0"/>
          <a:chExt cx="0" cy="0"/>
        </a:xfrm>
      </p:grpSpPr>
      <p:sp>
        <p:nvSpPr>
          <p:cNvPr id="37" name="Google Shape;37;p7"/>
          <p:cNvSpPr/>
          <p:nvPr/>
        </p:nvSpPr>
        <p:spPr>
          <a:xfrm>
            <a:off x="357150" y="1168308"/>
            <a:ext cx="3715500" cy="4651200"/>
          </a:xfrm>
          <a:prstGeom prst="roundRect">
            <a:avLst>
              <a:gd name="adj" fmla="val 43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 name="Google Shape;38;p7"/>
          <p:cNvSpPr txBox="1">
            <a:spLocks noGrp="1"/>
          </p:cNvSpPr>
          <p:nvPr>
            <p:ph type="ctrTitle"/>
          </p:nvPr>
        </p:nvSpPr>
        <p:spPr>
          <a:xfrm>
            <a:off x="1456650" y="2287067"/>
            <a:ext cx="1745100" cy="1472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3F3F3"/>
              </a:buClr>
              <a:buSzPts val="3000"/>
              <a:buNone/>
              <a:defRPr sz="3600" b="0">
                <a:latin typeface="Staatliches"/>
                <a:ea typeface="Staatliches"/>
                <a:cs typeface="Staatliches"/>
                <a:sym typeface="Staatliches"/>
              </a:defRPr>
            </a:lvl1pPr>
            <a:lvl2pPr lvl="1"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2pPr>
            <a:lvl3pPr lvl="2"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3pPr>
            <a:lvl4pPr lvl="3"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4pPr>
            <a:lvl5pPr lvl="4"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5pPr>
            <a:lvl6pPr lvl="5"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6pPr>
            <a:lvl7pPr lvl="6"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7pPr>
            <a:lvl8pPr lvl="7"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8pPr>
            <a:lvl9pPr lvl="8" rtl="0">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9pPr>
          </a:lstStyle>
          <a:p>
            <a:endParaRPr/>
          </a:p>
        </p:txBody>
      </p:sp>
      <p:sp>
        <p:nvSpPr>
          <p:cNvPr id="39" name="Google Shape;39;p7"/>
          <p:cNvSpPr txBox="1">
            <a:spLocks noGrp="1"/>
          </p:cNvSpPr>
          <p:nvPr>
            <p:ph type="subTitle" idx="1"/>
          </p:nvPr>
        </p:nvSpPr>
        <p:spPr>
          <a:xfrm>
            <a:off x="889350" y="3759500"/>
            <a:ext cx="2312400" cy="14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3F3F3"/>
              </a:buClr>
              <a:buSzPts val="1400"/>
              <a:buNone/>
              <a:defRPr/>
            </a:lvl1pPr>
            <a:lvl2pPr lvl="1"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2pPr>
            <a:lvl3pPr lvl="2"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3pPr>
            <a:lvl4pPr lvl="3"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4pPr>
            <a:lvl5pPr lvl="4"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5pPr>
            <a:lvl6pPr lvl="5"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6pPr>
            <a:lvl7pPr lvl="6"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7pPr>
            <a:lvl8pPr lvl="7"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8pPr>
            <a:lvl9pPr lvl="8" rtl="0">
              <a:lnSpc>
                <a:spcPct val="100000"/>
              </a:lnSpc>
              <a:spcBef>
                <a:spcPts val="0"/>
              </a:spcBef>
              <a:spcAft>
                <a:spcPts val="0"/>
              </a:spcAft>
              <a:buClr>
                <a:schemeClr val="dk1"/>
              </a:buClr>
              <a:buSzPts val="3000"/>
              <a:buFont typeface="Unica One"/>
              <a:buNone/>
              <a:defRPr sz="3000">
                <a:solidFill>
                  <a:schemeClr val="dk1"/>
                </a:solidFill>
                <a:latin typeface="Unica One"/>
                <a:ea typeface="Unica One"/>
                <a:cs typeface="Unica One"/>
                <a:sym typeface="Unica One"/>
              </a:defRPr>
            </a:lvl9pPr>
          </a:lstStyle>
          <a:p>
            <a:endParaRPr/>
          </a:p>
        </p:txBody>
      </p:sp>
      <p:sp>
        <p:nvSpPr>
          <p:cNvPr id="40" name="Google Shape;40;p7"/>
          <p:cNvSpPr/>
          <p:nvPr/>
        </p:nvSpPr>
        <p:spPr>
          <a:xfrm>
            <a:off x="411569" y="1038500"/>
            <a:ext cx="3715500" cy="4651200"/>
          </a:xfrm>
          <a:prstGeom prst="roundRect">
            <a:avLst>
              <a:gd name="adj" fmla="val 431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660729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OUR COLUMNS">
  <p:cSld name="FOUR COLUMNS">
    <p:bg>
      <p:bgPr>
        <a:solidFill>
          <a:schemeClr val="dk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ctrTitle"/>
          </p:nvPr>
        </p:nvSpPr>
        <p:spPr>
          <a:xfrm>
            <a:off x="1651900" y="2217533"/>
            <a:ext cx="2784900" cy="76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1" name="Google Shape;51;p9"/>
          <p:cNvSpPr txBox="1">
            <a:spLocks noGrp="1"/>
          </p:cNvSpPr>
          <p:nvPr>
            <p:ph type="subTitle" idx="1"/>
          </p:nvPr>
        </p:nvSpPr>
        <p:spPr>
          <a:xfrm>
            <a:off x="1651900" y="2985933"/>
            <a:ext cx="2907900" cy="12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2" name="Google Shape;52;p9"/>
          <p:cNvSpPr txBox="1">
            <a:spLocks noGrp="1"/>
          </p:cNvSpPr>
          <p:nvPr>
            <p:ph type="ctrTitle" idx="2"/>
          </p:nvPr>
        </p:nvSpPr>
        <p:spPr>
          <a:xfrm>
            <a:off x="1651900" y="4487432"/>
            <a:ext cx="2784900" cy="76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3" name="Google Shape;53;p9"/>
          <p:cNvSpPr txBox="1">
            <a:spLocks noGrp="1"/>
          </p:cNvSpPr>
          <p:nvPr>
            <p:ph type="subTitle" idx="3"/>
          </p:nvPr>
        </p:nvSpPr>
        <p:spPr>
          <a:xfrm>
            <a:off x="1651900" y="5250404"/>
            <a:ext cx="2907900" cy="1299600"/>
          </a:xfrm>
          <a:prstGeom prst="rect">
            <a:avLst/>
          </a:prstGeom>
          <a:noFill/>
        </p:spPr>
        <p:txBody>
          <a:bodyPr spcFirstLastPara="1" wrap="square" lIns="91425" tIns="91425" rIns="91425" bIns="91425" anchor="t" anchorCtr="0">
            <a:noAutofit/>
          </a:bodyPr>
          <a:lstStyle>
            <a:lvl1pPr marR="72000"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4" name="Google Shape;54;p9"/>
          <p:cNvSpPr txBox="1">
            <a:spLocks noGrp="1"/>
          </p:cNvSpPr>
          <p:nvPr>
            <p:ph type="ctrTitle" idx="4"/>
          </p:nvPr>
        </p:nvSpPr>
        <p:spPr>
          <a:xfrm>
            <a:off x="5107893" y="4487433"/>
            <a:ext cx="2619300" cy="76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5" name="Google Shape;55;p9"/>
          <p:cNvSpPr txBox="1">
            <a:spLocks noGrp="1"/>
          </p:cNvSpPr>
          <p:nvPr>
            <p:ph type="subTitle" idx="5"/>
          </p:nvPr>
        </p:nvSpPr>
        <p:spPr>
          <a:xfrm>
            <a:off x="5107893" y="5250271"/>
            <a:ext cx="2907900" cy="12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6" name="Google Shape;56;p9"/>
          <p:cNvSpPr txBox="1">
            <a:spLocks noGrp="1"/>
          </p:cNvSpPr>
          <p:nvPr>
            <p:ph type="ctrTitle" idx="6"/>
          </p:nvPr>
        </p:nvSpPr>
        <p:spPr>
          <a:xfrm>
            <a:off x="5107893" y="2217533"/>
            <a:ext cx="2784900" cy="7684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7" name="Google Shape;57;p9"/>
          <p:cNvSpPr txBox="1">
            <a:spLocks noGrp="1"/>
          </p:cNvSpPr>
          <p:nvPr>
            <p:ph type="subTitle" idx="7"/>
          </p:nvPr>
        </p:nvSpPr>
        <p:spPr>
          <a:xfrm>
            <a:off x="5107893" y="2985933"/>
            <a:ext cx="2907900" cy="129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8" name="Google Shape;58;p9"/>
          <p:cNvSpPr/>
          <p:nvPr/>
        </p:nvSpPr>
        <p:spPr>
          <a:xfrm>
            <a:off x="3513575" y="471233"/>
            <a:ext cx="5672400" cy="706000"/>
          </a:xfrm>
          <a:prstGeom prst="roundRect">
            <a:avLst>
              <a:gd name="adj" fmla="val 198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 name="Google Shape;59;p9"/>
          <p:cNvSpPr/>
          <p:nvPr/>
        </p:nvSpPr>
        <p:spPr>
          <a:xfrm>
            <a:off x="3569775" y="545341"/>
            <a:ext cx="5616300" cy="706000"/>
          </a:xfrm>
          <a:prstGeom prst="roundRect">
            <a:avLst>
              <a:gd name="adj" fmla="val 1189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0" name="Google Shape;60;p9"/>
          <p:cNvSpPr txBox="1">
            <a:spLocks noGrp="1"/>
          </p:cNvSpPr>
          <p:nvPr>
            <p:ph type="ctrTitle" idx="8"/>
          </p:nvPr>
        </p:nvSpPr>
        <p:spPr>
          <a:xfrm>
            <a:off x="5180650" y="609733"/>
            <a:ext cx="3194700" cy="64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2675980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TEXT 1">
  <p:cSld name="BIG TEXT 1">
    <p:bg>
      <p:bgPr>
        <a:solidFill>
          <a:schemeClr val="dk1"/>
        </a:solid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ctrTitle"/>
          </p:nvPr>
        </p:nvSpPr>
        <p:spPr>
          <a:xfrm>
            <a:off x="5641825" y="2211033"/>
            <a:ext cx="2655600" cy="243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2D406A"/>
              </a:buClr>
              <a:buSzPts val="4800"/>
              <a:buNone/>
              <a:defRPr sz="3600" b="0">
                <a:latin typeface="Staatliches"/>
                <a:ea typeface="Staatliches"/>
                <a:cs typeface="Staatliches"/>
                <a:sym typeface="Staatliches"/>
              </a:defRPr>
            </a:lvl1pPr>
            <a:lvl2pPr lvl="1" algn="ctr" rtl="0">
              <a:spcBef>
                <a:spcPts val="0"/>
              </a:spcBef>
              <a:spcAft>
                <a:spcPts val="0"/>
              </a:spcAft>
              <a:buClr>
                <a:srgbClr val="338987"/>
              </a:buClr>
              <a:buSzPts val="4800"/>
              <a:buNone/>
              <a:defRPr sz="4800" b="0">
                <a:solidFill>
                  <a:srgbClr val="338987"/>
                </a:solidFill>
              </a:defRPr>
            </a:lvl2pPr>
            <a:lvl3pPr lvl="2" algn="ctr" rtl="0">
              <a:spcBef>
                <a:spcPts val="0"/>
              </a:spcBef>
              <a:spcAft>
                <a:spcPts val="0"/>
              </a:spcAft>
              <a:buClr>
                <a:srgbClr val="338987"/>
              </a:buClr>
              <a:buSzPts val="4800"/>
              <a:buNone/>
              <a:defRPr sz="4800" b="0">
                <a:solidFill>
                  <a:srgbClr val="338987"/>
                </a:solidFill>
              </a:defRPr>
            </a:lvl3pPr>
            <a:lvl4pPr lvl="3" algn="ctr" rtl="0">
              <a:spcBef>
                <a:spcPts val="0"/>
              </a:spcBef>
              <a:spcAft>
                <a:spcPts val="0"/>
              </a:spcAft>
              <a:buClr>
                <a:srgbClr val="338987"/>
              </a:buClr>
              <a:buSzPts val="4800"/>
              <a:buNone/>
              <a:defRPr sz="4800" b="0">
                <a:solidFill>
                  <a:srgbClr val="338987"/>
                </a:solidFill>
              </a:defRPr>
            </a:lvl4pPr>
            <a:lvl5pPr lvl="4" algn="ctr" rtl="0">
              <a:spcBef>
                <a:spcPts val="0"/>
              </a:spcBef>
              <a:spcAft>
                <a:spcPts val="0"/>
              </a:spcAft>
              <a:buClr>
                <a:srgbClr val="338987"/>
              </a:buClr>
              <a:buSzPts val="4800"/>
              <a:buNone/>
              <a:defRPr sz="4800" b="0">
                <a:solidFill>
                  <a:srgbClr val="338987"/>
                </a:solidFill>
              </a:defRPr>
            </a:lvl5pPr>
            <a:lvl6pPr lvl="5" algn="ctr" rtl="0">
              <a:spcBef>
                <a:spcPts val="0"/>
              </a:spcBef>
              <a:spcAft>
                <a:spcPts val="0"/>
              </a:spcAft>
              <a:buClr>
                <a:srgbClr val="338987"/>
              </a:buClr>
              <a:buSzPts val="4800"/>
              <a:buNone/>
              <a:defRPr sz="4800" b="0">
                <a:solidFill>
                  <a:srgbClr val="338987"/>
                </a:solidFill>
              </a:defRPr>
            </a:lvl6pPr>
            <a:lvl7pPr lvl="6" algn="ctr" rtl="0">
              <a:spcBef>
                <a:spcPts val="0"/>
              </a:spcBef>
              <a:spcAft>
                <a:spcPts val="0"/>
              </a:spcAft>
              <a:buClr>
                <a:srgbClr val="338987"/>
              </a:buClr>
              <a:buSzPts val="4800"/>
              <a:buNone/>
              <a:defRPr sz="4800" b="0">
                <a:solidFill>
                  <a:srgbClr val="338987"/>
                </a:solidFill>
              </a:defRPr>
            </a:lvl7pPr>
            <a:lvl8pPr lvl="7" algn="ctr" rtl="0">
              <a:spcBef>
                <a:spcPts val="0"/>
              </a:spcBef>
              <a:spcAft>
                <a:spcPts val="0"/>
              </a:spcAft>
              <a:buClr>
                <a:srgbClr val="338987"/>
              </a:buClr>
              <a:buSzPts val="4800"/>
              <a:buNone/>
              <a:defRPr sz="4800" b="0">
                <a:solidFill>
                  <a:srgbClr val="338987"/>
                </a:solidFill>
              </a:defRPr>
            </a:lvl8pPr>
            <a:lvl9pPr lvl="8" algn="ctr" rtl="0">
              <a:spcBef>
                <a:spcPts val="0"/>
              </a:spcBef>
              <a:spcAft>
                <a:spcPts val="0"/>
              </a:spcAft>
              <a:buClr>
                <a:srgbClr val="338987"/>
              </a:buClr>
              <a:buSzPts val="4800"/>
              <a:buNone/>
              <a:defRPr sz="4800" b="0">
                <a:solidFill>
                  <a:srgbClr val="338987"/>
                </a:solidFill>
              </a:defRPr>
            </a:lvl9pPr>
          </a:lstStyle>
          <a:p>
            <a:endParaRPr/>
          </a:p>
        </p:txBody>
      </p:sp>
      <p:grpSp>
        <p:nvGrpSpPr>
          <p:cNvPr id="65" name="Google Shape;65;p11"/>
          <p:cNvGrpSpPr/>
          <p:nvPr/>
        </p:nvGrpSpPr>
        <p:grpSpPr>
          <a:xfrm>
            <a:off x="429934" y="1444401"/>
            <a:ext cx="4465655" cy="4102921"/>
            <a:chOff x="1211784" y="1483576"/>
            <a:chExt cx="6753864" cy="2714769"/>
          </a:xfrm>
        </p:grpSpPr>
        <p:sp>
          <p:nvSpPr>
            <p:cNvPr id="66" name="Google Shape;66;p11"/>
            <p:cNvSpPr/>
            <p:nvPr/>
          </p:nvSpPr>
          <p:spPr>
            <a:xfrm>
              <a:off x="1211784" y="1575146"/>
              <a:ext cx="6648000" cy="2623200"/>
            </a:xfrm>
            <a:prstGeom prst="roundRect">
              <a:avLst>
                <a:gd name="adj" fmla="val 43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7" name="Google Shape;67;p11"/>
            <p:cNvSpPr/>
            <p:nvPr/>
          </p:nvSpPr>
          <p:spPr>
            <a:xfrm>
              <a:off x="1317648" y="1483576"/>
              <a:ext cx="6648000" cy="2623200"/>
            </a:xfrm>
            <a:prstGeom prst="roundRect">
              <a:avLst>
                <a:gd name="adj" fmla="val 431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Tree>
    <p:extLst>
      <p:ext uri="{BB962C8B-B14F-4D97-AF65-F5344CB8AC3E}">
        <p14:creationId xmlns:p14="http://schemas.microsoft.com/office/powerpoint/2010/main" val="2432103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chemeClr val="dk1"/>
        </a:solidFill>
        <a:effectLst/>
      </p:bgPr>
    </p:bg>
    <p:spTree>
      <p:nvGrpSpPr>
        <p:cNvPr id="1" name="Shape 68"/>
        <p:cNvGrpSpPr/>
        <p:nvPr/>
      </p:nvGrpSpPr>
      <p:grpSpPr>
        <a:xfrm>
          <a:off x="0" y="0"/>
          <a:ext cx="0" cy="0"/>
          <a:chOff x="0" y="0"/>
          <a:chExt cx="0" cy="0"/>
        </a:xfrm>
      </p:grpSpPr>
      <p:sp>
        <p:nvSpPr>
          <p:cNvPr id="69" name="Google Shape;69;p12"/>
          <p:cNvSpPr/>
          <p:nvPr/>
        </p:nvSpPr>
        <p:spPr>
          <a:xfrm>
            <a:off x="3513575" y="471233"/>
            <a:ext cx="5672400" cy="706000"/>
          </a:xfrm>
          <a:prstGeom prst="roundRect">
            <a:avLst>
              <a:gd name="adj" fmla="val 198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0" name="Google Shape;70;p12"/>
          <p:cNvSpPr/>
          <p:nvPr/>
        </p:nvSpPr>
        <p:spPr>
          <a:xfrm>
            <a:off x="3569775" y="545341"/>
            <a:ext cx="5616300" cy="706000"/>
          </a:xfrm>
          <a:prstGeom prst="roundRect">
            <a:avLst>
              <a:gd name="adj" fmla="val 1189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1" name="Google Shape;71;p12"/>
          <p:cNvSpPr txBox="1">
            <a:spLocks noGrp="1"/>
          </p:cNvSpPr>
          <p:nvPr>
            <p:ph type="ctrTitle"/>
          </p:nvPr>
        </p:nvSpPr>
        <p:spPr>
          <a:xfrm>
            <a:off x="5180650" y="609733"/>
            <a:ext cx="3194700" cy="64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1259179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dk1"/>
        </a:solidFill>
        <a:effectLst/>
      </p:bgPr>
    </p:bg>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102925" y="2109367"/>
            <a:ext cx="1429500" cy="10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Staatliches"/>
              <a:buNone/>
              <a:defRPr sz="3600" b="0">
                <a:latin typeface="Staatliches"/>
                <a:ea typeface="Staatliches"/>
                <a:cs typeface="Staatliches"/>
                <a:sym typeface="Staatliches"/>
              </a:defRPr>
            </a:lvl1pPr>
            <a:lvl2pPr lvl="1" algn="ctr" rtl="0">
              <a:spcBef>
                <a:spcPts val="0"/>
              </a:spcBef>
              <a:spcAft>
                <a:spcPts val="0"/>
              </a:spcAft>
              <a:buSzPts val="2400"/>
              <a:buFont typeface="Staatliches"/>
              <a:buNone/>
              <a:defRPr sz="2400" b="0">
                <a:latin typeface="Staatliches"/>
                <a:ea typeface="Staatliches"/>
                <a:cs typeface="Staatliches"/>
                <a:sym typeface="Staatliches"/>
              </a:defRPr>
            </a:lvl2pPr>
            <a:lvl3pPr lvl="2" algn="ctr" rtl="0">
              <a:spcBef>
                <a:spcPts val="0"/>
              </a:spcBef>
              <a:spcAft>
                <a:spcPts val="0"/>
              </a:spcAft>
              <a:buSzPts val="2400"/>
              <a:buFont typeface="Staatliches"/>
              <a:buNone/>
              <a:defRPr sz="2400" b="0">
                <a:latin typeface="Staatliches"/>
                <a:ea typeface="Staatliches"/>
                <a:cs typeface="Staatliches"/>
                <a:sym typeface="Staatliches"/>
              </a:defRPr>
            </a:lvl3pPr>
            <a:lvl4pPr lvl="3" algn="ctr" rtl="0">
              <a:spcBef>
                <a:spcPts val="0"/>
              </a:spcBef>
              <a:spcAft>
                <a:spcPts val="0"/>
              </a:spcAft>
              <a:buSzPts val="2400"/>
              <a:buFont typeface="Staatliches"/>
              <a:buNone/>
              <a:defRPr sz="2400" b="0">
                <a:latin typeface="Staatliches"/>
                <a:ea typeface="Staatliches"/>
                <a:cs typeface="Staatliches"/>
                <a:sym typeface="Staatliches"/>
              </a:defRPr>
            </a:lvl4pPr>
            <a:lvl5pPr lvl="4" algn="ctr" rtl="0">
              <a:spcBef>
                <a:spcPts val="0"/>
              </a:spcBef>
              <a:spcAft>
                <a:spcPts val="0"/>
              </a:spcAft>
              <a:buSzPts val="2400"/>
              <a:buFont typeface="Staatliches"/>
              <a:buNone/>
              <a:defRPr sz="2400" b="0">
                <a:latin typeface="Staatliches"/>
                <a:ea typeface="Staatliches"/>
                <a:cs typeface="Staatliches"/>
                <a:sym typeface="Staatliches"/>
              </a:defRPr>
            </a:lvl5pPr>
            <a:lvl6pPr lvl="5" algn="ctr" rtl="0">
              <a:spcBef>
                <a:spcPts val="0"/>
              </a:spcBef>
              <a:spcAft>
                <a:spcPts val="0"/>
              </a:spcAft>
              <a:buSzPts val="2400"/>
              <a:buFont typeface="Staatliches"/>
              <a:buNone/>
              <a:defRPr sz="2400" b="0">
                <a:latin typeface="Staatliches"/>
                <a:ea typeface="Staatliches"/>
                <a:cs typeface="Staatliches"/>
                <a:sym typeface="Staatliches"/>
              </a:defRPr>
            </a:lvl6pPr>
            <a:lvl7pPr lvl="6" algn="ctr" rtl="0">
              <a:spcBef>
                <a:spcPts val="0"/>
              </a:spcBef>
              <a:spcAft>
                <a:spcPts val="0"/>
              </a:spcAft>
              <a:buSzPts val="2400"/>
              <a:buFont typeface="Staatliches"/>
              <a:buNone/>
              <a:defRPr sz="2400" b="0">
                <a:latin typeface="Staatliches"/>
                <a:ea typeface="Staatliches"/>
                <a:cs typeface="Staatliches"/>
                <a:sym typeface="Staatliches"/>
              </a:defRPr>
            </a:lvl7pPr>
            <a:lvl8pPr lvl="7" algn="ctr" rtl="0">
              <a:spcBef>
                <a:spcPts val="0"/>
              </a:spcBef>
              <a:spcAft>
                <a:spcPts val="0"/>
              </a:spcAft>
              <a:buSzPts val="2400"/>
              <a:buFont typeface="Staatliches"/>
              <a:buNone/>
              <a:defRPr sz="2400" b="0">
                <a:latin typeface="Staatliches"/>
                <a:ea typeface="Staatliches"/>
                <a:cs typeface="Staatliches"/>
                <a:sym typeface="Staatliches"/>
              </a:defRPr>
            </a:lvl8pPr>
            <a:lvl9pPr lvl="8" algn="ctr" rtl="0">
              <a:spcBef>
                <a:spcPts val="0"/>
              </a:spcBef>
              <a:spcAft>
                <a:spcPts val="0"/>
              </a:spcAft>
              <a:buSzPts val="2400"/>
              <a:buFont typeface="Staatliches"/>
              <a:buNone/>
              <a:defRPr sz="2400" b="0">
                <a:latin typeface="Staatliches"/>
                <a:ea typeface="Staatliches"/>
                <a:cs typeface="Staatliches"/>
                <a:sym typeface="Staatliches"/>
              </a:defRPr>
            </a:lvl9pPr>
          </a:lstStyle>
          <a:p>
            <a:endParaRPr/>
          </a:p>
        </p:txBody>
      </p:sp>
      <p:sp>
        <p:nvSpPr>
          <p:cNvPr id="96" name="Google Shape;96;p15"/>
          <p:cNvSpPr txBox="1">
            <a:spLocks noGrp="1"/>
          </p:cNvSpPr>
          <p:nvPr>
            <p:ph type="subTitle" idx="1"/>
          </p:nvPr>
        </p:nvSpPr>
        <p:spPr>
          <a:xfrm>
            <a:off x="892261" y="3903617"/>
            <a:ext cx="1827900" cy="22280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97" name="Google Shape;97;p15"/>
          <p:cNvSpPr/>
          <p:nvPr/>
        </p:nvSpPr>
        <p:spPr>
          <a:xfrm>
            <a:off x="3513575" y="471233"/>
            <a:ext cx="5672400" cy="706000"/>
          </a:xfrm>
          <a:prstGeom prst="roundRect">
            <a:avLst>
              <a:gd name="adj" fmla="val 198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8" name="Google Shape;98;p15"/>
          <p:cNvSpPr/>
          <p:nvPr/>
        </p:nvSpPr>
        <p:spPr>
          <a:xfrm>
            <a:off x="3569775" y="545341"/>
            <a:ext cx="5616300" cy="706000"/>
          </a:xfrm>
          <a:prstGeom prst="roundRect">
            <a:avLst>
              <a:gd name="adj" fmla="val 1189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9" name="Google Shape;99;p15"/>
          <p:cNvSpPr txBox="1">
            <a:spLocks noGrp="1"/>
          </p:cNvSpPr>
          <p:nvPr>
            <p:ph type="ctrTitle" idx="2"/>
          </p:nvPr>
        </p:nvSpPr>
        <p:spPr>
          <a:xfrm>
            <a:off x="3836012" y="2109367"/>
            <a:ext cx="1429500" cy="10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Staatliches"/>
              <a:buNone/>
              <a:defRPr sz="3600" b="0">
                <a:latin typeface="Staatliches"/>
                <a:ea typeface="Staatliches"/>
                <a:cs typeface="Staatliches"/>
                <a:sym typeface="Staatliches"/>
              </a:defRPr>
            </a:lvl1pPr>
            <a:lvl2pPr lvl="1" algn="ctr" rtl="0">
              <a:spcBef>
                <a:spcPts val="0"/>
              </a:spcBef>
              <a:spcAft>
                <a:spcPts val="0"/>
              </a:spcAft>
              <a:buSzPts val="2400"/>
              <a:buFont typeface="Staatliches"/>
              <a:buNone/>
              <a:defRPr sz="2400" b="0">
                <a:latin typeface="Staatliches"/>
                <a:ea typeface="Staatliches"/>
                <a:cs typeface="Staatliches"/>
                <a:sym typeface="Staatliches"/>
              </a:defRPr>
            </a:lvl2pPr>
            <a:lvl3pPr lvl="2" algn="ctr" rtl="0">
              <a:spcBef>
                <a:spcPts val="0"/>
              </a:spcBef>
              <a:spcAft>
                <a:spcPts val="0"/>
              </a:spcAft>
              <a:buSzPts val="2400"/>
              <a:buFont typeface="Staatliches"/>
              <a:buNone/>
              <a:defRPr sz="2400" b="0">
                <a:latin typeface="Staatliches"/>
                <a:ea typeface="Staatliches"/>
                <a:cs typeface="Staatliches"/>
                <a:sym typeface="Staatliches"/>
              </a:defRPr>
            </a:lvl3pPr>
            <a:lvl4pPr lvl="3" algn="ctr" rtl="0">
              <a:spcBef>
                <a:spcPts val="0"/>
              </a:spcBef>
              <a:spcAft>
                <a:spcPts val="0"/>
              </a:spcAft>
              <a:buSzPts val="2400"/>
              <a:buFont typeface="Staatliches"/>
              <a:buNone/>
              <a:defRPr sz="2400" b="0">
                <a:latin typeface="Staatliches"/>
                <a:ea typeface="Staatliches"/>
                <a:cs typeface="Staatliches"/>
                <a:sym typeface="Staatliches"/>
              </a:defRPr>
            </a:lvl4pPr>
            <a:lvl5pPr lvl="4" algn="ctr" rtl="0">
              <a:spcBef>
                <a:spcPts val="0"/>
              </a:spcBef>
              <a:spcAft>
                <a:spcPts val="0"/>
              </a:spcAft>
              <a:buSzPts val="2400"/>
              <a:buFont typeface="Staatliches"/>
              <a:buNone/>
              <a:defRPr sz="2400" b="0">
                <a:latin typeface="Staatliches"/>
                <a:ea typeface="Staatliches"/>
                <a:cs typeface="Staatliches"/>
                <a:sym typeface="Staatliches"/>
              </a:defRPr>
            </a:lvl5pPr>
            <a:lvl6pPr lvl="5" algn="ctr" rtl="0">
              <a:spcBef>
                <a:spcPts val="0"/>
              </a:spcBef>
              <a:spcAft>
                <a:spcPts val="0"/>
              </a:spcAft>
              <a:buSzPts val="2400"/>
              <a:buFont typeface="Staatliches"/>
              <a:buNone/>
              <a:defRPr sz="2400" b="0">
                <a:latin typeface="Staatliches"/>
                <a:ea typeface="Staatliches"/>
                <a:cs typeface="Staatliches"/>
                <a:sym typeface="Staatliches"/>
              </a:defRPr>
            </a:lvl6pPr>
            <a:lvl7pPr lvl="6" algn="ctr" rtl="0">
              <a:spcBef>
                <a:spcPts val="0"/>
              </a:spcBef>
              <a:spcAft>
                <a:spcPts val="0"/>
              </a:spcAft>
              <a:buSzPts val="2400"/>
              <a:buFont typeface="Staatliches"/>
              <a:buNone/>
              <a:defRPr sz="2400" b="0">
                <a:latin typeface="Staatliches"/>
                <a:ea typeface="Staatliches"/>
                <a:cs typeface="Staatliches"/>
                <a:sym typeface="Staatliches"/>
              </a:defRPr>
            </a:lvl7pPr>
            <a:lvl8pPr lvl="7" algn="ctr" rtl="0">
              <a:spcBef>
                <a:spcPts val="0"/>
              </a:spcBef>
              <a:spcAft>
                <a:spcPts val="0"/>
              </a:spcAft>
              <a:buSzPts val="2400"/>
              <a:buFont typeface="Staatliches"/>
              <a:buNone/>
              <a:defRPr sz="2400" b="0">
                <a:latin typeface="Staatliches"/>
                <a:ea typeface="Staatliches"/>
                <a:cs typeface="Staatliches"/>
                <a:sym typeface="Staatliches"/>
              </a:defRPr>
            </a:lvl8pPr>
            <a:lvl9pPr lvl="8" algn="ctr" rtl="0">
              <a:spcBef>
                <a:spcPts val="0"/>
              </a:spcBef>
              <a:spcAft>
                <a:spcPts val="0"/>
              </a:spcAft>
              <a:buSzPts val="2400"/>
              <a:buFont typeface="Staatliches"/>
              <a:buNone/>
              <a:defRPr sz="2400" b="0">
                <a:latin typeface="Staatliches"/>
                <a:ea typeface="Staatliches"/>
                <a:cs typeface="Staatliches"/>
                <a:sym typeface="Staatliches"/>
              </a:defRPr>
            </a:lvl9pPr>
          </a:lstStyle>
          <a:p>
            <a:endParaRPr/>
          </a:p>
        </p:txBody>
      </p:sp>
      <p:sp>
        <p:nvSpPr>
          <p:cNvPr id="100" name="Google Shape;100;p15"/>
          <p:cNvSpPr txBox="1">
            <a:spLocks noGrp="1"/>
          </p:cNvSpPr>
          <p:nvPr>
            <p:ph type="subTitle" idx="3"/>
          </p:nvPr>
        </p:nvSpPr>
        <p:spPr>
          <a:xfrm>
            <a:off x="3625361" y="3903617"/>
            <a:ext cx="1827900" cy="22280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1" name="Google Shape;101;p15"/>
          <p:cNvSpPr txBox="1">
            <a:spLocks noGrp="1"/>
          </p:cNvSpPr>
          <p:nvPr>
            <p:ph type="ctrTitle" idx="4"/>
          </p:nvPr>
        </p:nvSpPr>
        <p:spPr>
          <a:xfrm>
            <a:off x="6569025" y="2109367"/>
            <a:ext cx="1429500" cy="10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Staatliches"/>
              <a:buNone/>
              <a:defRPr sz="3600" b="0">
                <a:latin typeface="Staatliches"/>
                <a:ea typeface="Staatliches"/>
                <a:cs typeface="Staatliches"/>
                <a:sym typeface="Staatliches"/>
              </a:defRPr>
            </a:lvl1pPr>
            <a:lvl2pPr lvl="1" algn="ctr" rtl="0">
              <a:spcBef>
                <a:spcPts val="0"/>
              </a:spcBef>
              <a:spcAft>
                <a:spcPts val="0"/>
              </a:spcAft>
              <a:buSzPts val="2400"/>
              <a:buFont typeface="Staatliches"/>
              <a:buNone/>
              <a:defRPr sz="2400" b="0">
                <a:latin typeface="Staatliches"/>
                <a:ea typeface="Staatliches"/>
                <a:cs typeface="Staatliches"/>
                <a:sym typeface="Staatliches"/>
              </a:defRPr>
            </a:lvl2pPr>
            <a:lvl3pPr lvl="2" algn="ctr" rtl="0">
              <a:spcBef>
                <a:spcPts val="0"/>
              </a:spcBef>
              <a:spcAft>
                <a:spcPts val="0"/>
              </a:spcAft>
              <a:buSzPts val="2400"/>
              <a:buFont typeface="Staatliches"/>
              <a:buNone/>
              <a:defRPr sz="2400" b="0">
                <a:latin typeface="Staatliches"/>
                <a:ea typeface="Staatliches"/>
                <a:cs typeface="Staatliches"/>
                <a:sym typeface="Staatliches"/>
              </a:defRPr>
            </a:lvl3pPr>
            <a:lvl4pPr lvl="3" algn="ctr" rtl="0">
              <a:spcBef>
                <a:spcPts val="0"/>
              </a:spcBef>
              <a:spcAft>
                <a:spcPts val="0"/>
              </a:spcAft>
              <a:buSzPts val="2400"/>
              <a:buFont typeface="Staatliches"/>
              <a:buNone/>
              <a:defRPr sz="2400" b="0">
                <a:latin typeface="Staatliches"/>
                <a:ea typeface="Staatliches"/>
                <a:cs typeface="Staatliches"/>
                <a:sym typeface="Staatliches"/>
              </a:defRPr>
            </a:lvl4pPr>
            <a:lvl5pPr lvl="4" algn="ctr" rtl="0">
              <a:spcBef>
                <a:spcPts val="0"/>
              </a:spcBef>
              <a:spcAft>
                <a:spcPts val="0"/>
              </a:spcAft>
              <a:buSzPts val="2400"/>
              <a:buFont typeface="Staatliches"/>
              <a:buNone/>
              <a:defRPr sz="2400" b="0">
                <a:latin typeface="Staatliches"/>
                <a:ea typeface="Staatliches"/>
                <a:cs typeface="Staatliches"/>
                <a:sym typeface="Staatliches"/>
              </a:defRPr>
            </a:lvl5pPr>
            <a:lvl6pPr lvl="5" algn="ctr" rtl="0">
              <a:spcBef>
                <a:spcPts val="0"/>
              </a:spcBef>
              <a:spcAft>
                <a:spcPts val="0"/>
              </a:spcAft>
              <a:buSzPts val="2400"/>
              <a:buFont typeface="Staatliches"/>
              <a:buNone/>
              <a:defRPr sz="2400" b="0">
                <a:latin typeface="Staatliches"/>
                <a:ea typeface="Staatliches"/>
                <a:cs typeface="Staatliches"/>
                <a:sym typeface="Staatliches"/>
              </a:defRPr>
            </a:lvl6pPr>
            <a:lvl7pPr lvl="6" algn="ctr" rtl="0">
              <a:spcBef>
                <a:spcPts val="0"/>
              </a:spcBef>
              <a:spcAft>
                <a:spcPts val="0"/>
              </a:spcAft>
              <a:buSzPts val="2400"/>
              <a:buFont typeface="Staatliches"/>
              <a:buNone/>
              <a:defRPr sz="2400" b="0">
                <a:latin typeface="Staatliches"/>
                <a:ea typeface="Staatliches"/>
                <a:cs typeface="Staatliches"/>
                <a:sym typeface="Staatliches"/>
              </a:defRPr>
            </a:lvl7pPr>
            <a:lvl8pPr lvl="7" algn="ctr" rtl="0">
              <a:spcBef>
                <a:spcPts val="0"/>
              </a:spcBef>
              <a:spcAft>
                <a:spcPts val="0"/>
              </a:spcAft>
              <a:buSzPts val="2400"/>
              <a:buFont typeface="Staatliches"/>
              <a:buNone/>
              <a:defRPr sz="2400" b="0">
                <a:latin typeface="Staatliches"/>
                <a:ea typeface="Staatliches"/>
                <a:cs typeface="Staatliches"/>
                <a:sym typeface="Staatliches"/>
              </a:defRPr>
            </a:lvl8pPr>
            <a:lvl9pPr lvl="8" algn="ctr" rtl="0">
              <a:spcBef>
                <a:spcPts val="0"/>
              </a:spcBef>
              <a:spcAft>
                <a:spcPts val="0"/>
              </a:spcAft>
              <a:buSzPts val="2400"/>
              <a:buFont typeface="Staatliches"/>
              <a:buNone/>
              <a:defRPr sz="2400" b="0">
                <a:latin typeface="Staatliches"/>
                <a:ea typeface="Staatliches"/>
                <a:cs typeface="Staatliches"/>
                <a:sym typeface="Staatliches"/>
              </a:defRPr>
            </a:lvl9pPr>
          </a:lstStyle>
          <a:p>
            <a:endParaRPr/>
          </a:p>
        </p:txBody>
      </p:sp>
      <p:sp>
        <p:nvSpPr>
          <p:cNvPr id="102" name="Google Shape;102;p15"/>
          <p:cNvSpPr txBox="1">
            <a:spLocks noGrp="1"/>
          </p:cNvSpPr>
          <p:nvPr>
            <p:ph type="subTitle" idx="5"/>
          </p:nvPr>
        </p:nvSpPr>
        <p:spPr>
          <a:xfrm>
            <a:off x="6358461" y="3903617"/>
            <a:ext cx="1827900" cy="22280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3" name="Google Shape;103;p15"/>
          <p:cNvSpPr txBox="1">
            <a:spLocks noGrp="1"/>
          </p:cNvSpPr>
          <p:nvPr>
            <p:ph type="ctrTitle" idx="6"/>
          </p:nvPr>
        </p:nvSpPr>
        <p:spPr>
          <a:xfrm>
            <a:off x="5180650" y="609733"/>
            <a:ext cx="3194700" cy="64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258616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p:cNvSpPr>
            <a:spLocks noGrp="1" noChangeArrowheads="1"/>
          </p:cNvSpPr>
          <p:nvPr>
            <p:ph type="sldNum" sz="quarter" idx="10"/>
          </p:nvPr>
        </p:nvSpPr>
        <p:spPr>
          <a:ln/>
        </p:spPr>
        <p:txBody>
          <a:bodyPr/>
          <a:lstStyle>
            <a:lvl1pPr>
              <a:defRPr/>
            </a:lvl1pPr>
          </a:lstStyle>
          <a:p>
            <a:pPr>
              <a:defRPr/>
            </a:pPr>
            <a:fld id="{4C673535-57AC-4491-9E47-C2CAAD52EE8A}" type="slidenum">
              <a:rPr lang="en-GB" altLang="en-US"/>
              <a:pPr>
                <a:defRPr/>
              </a:pPr>
              <a:t>‹#›</a:t>
            </a:fld>
            <a:endParaRPr lang="en-GB" altLang="en-US"/>
          </a:p>
        </p:txBody>
      </p:sp>
    </p:spTree>
    <p:extLst>
      <p:ext uri="{BB962C8B-B14F-4D97-AF65-F5344CB8AC3E}">
        <p14:creationId xmlns:p14="http://schemas.microsoft.com/office/powerpoint/2010/main" val="661879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20"/>
        <p:cNvGrpSpPr/>
        <p:nvPr/>
      </p:nvGrpSpPr>
      <p:grpSpPr>
        <a:xfrm>
          <a:off x="0" y="0"/>
          <a:ext cx="0" cy="0"/>
          <a:chOff x="0" y="0"/>
          <a:chExt cx="0" cy="0"/>
        </a:xfrm>
      </p:grpSpPr>
      <p:sp>
        <p:nvSpPr>
          <p:cNvPr id="121" name="Google Shape;121;p19"/>
          <p:cNvSpPr/>
          <p:nvPr/>
        </p:nvSpPr>
        <p:spPr>
          <a:xfrm>
            <a:off x="418800" y="816363"/>
            <a:ext cx="3278700" cy="5443200"/>
          </a:xfrm>
          <a:prstGeom prst="roundRect">
            <a:avLst>
              <a:gd name="adj" fmla="val 43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2" name="Google Shape;122;p19"/>
          <p:cNvSpPr/>
          <p:nvPr/>
        </p:nvSpPr>
        <p:spPr>
          <a:xfrm>
            <a:off x="516007" y="673129"/>
            <a:ext cx="3278700" cy="5443200"/>
          </a:xfrm>
          <a:prstGeom prst="roundRect">
            <a:avLst>
              <a:gd name="adj" fmla="val 4313"/>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3" name="Google Shape;123;p19"/>
          <p:cNvSpPr txBox="1">
            <a:spLocks noGrp="1"/>
          </p:cNvSpPr>
          <p:nvPr>
            <p:ph type="ctrTitle"/>
          </p:nvPr>
        </p:nvSpPr>
        <p:spPr>
          <a:xfrm>
            <a:off x="833911" y="-402367"/>
            <a:ext cx="3248400" cy="3226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CBF4A"/>
              </a:buClr>
              <a:buSzPts val="3600"/>
              <a:buNone/>
              <a:defRPr sz="6000" b="0">
                <a:latin typeface="Staatliches"/>
                <a:ea typeface="Staatliches"/>
                <a:cs typeface="Staatliches"/>
                <a:sym typeface="Staatliches"/>
              </a:defRPr>
            </a:lvl1pPr>
            <a:lvl2pPr lvl="1" algn="ctr" rtl="0">
              <a:spcBef>
                <a:spcPts val="0"/>
              </a:spcBef>
              <a:spcAft>
                <a:spcPts val="0"/>
              </a:spcAft>
              <a:buClr>
                <a:srgbClr val="FCBF4A"/>
              </a:buClr>
              <a:buSzPts val="5200"/>
              <a:buNone/>
              <a:defRPr sz="5200">
                <a:solidFill>
                  <a:srgbClr val="FCBF4A"/>
                </a:solidFill>
              </a:defRPr>
            </a:lvl2pPr>
            <a:lvl3pPr lvl="2" algn="ctr" rtl="0">
              <a:spcBef>
                <a:spcPts val="0"/>
              </a:spcBef>
              <a:spcAft>
                <a:spcPts val="0"/>
              </a:spcAft>
              <a:buClr>
                <a:srgbClr val="FCBF4A"/>
              </a:buClr>
              <a:buSzPts val="5200"/>
              <a:buNone/>
              <a:defRPr sz="5200">
                <a:solidFill>
                  <a:srgbClr val="FCBF4A"/>
                </a:solidFill>
              </a:defRPr>
            </a:lvl3pPr>
            <a:lvl4pPr lvl="3" algn="ctr" rtl="0">
              <a:spcBef>
                <a:spcPts val="0"/>
              </a:spcBef>
              <a:spcAft>
                <a:spcPts val="0"/>
              </a:spcAft>
              <a:buClr>
                <a:srgbClr val="FCBF4A"/>
              </a:buClr>
              <a:buSzPts val="5200"/>
              <a:buNone/>
              <a:defRPr sz="5200">
                <a:solidFill>
                  <a:srgbClr val="FCBF4A"/>
                </a:solidFill>
              </a:defRPr>
            </a:lvl4pPr>
            <a:lvl5pPr lvl="4" algn="ctr" rtl="0">
              <a:spcBef>
                <a:spcPts val="0"/>
              </a:spcBef>
              <a:spcAft>
                <a:spcPts val="0"/>
              </a:spcAft>
              <a:buClr>
                <a:srgbClr val="FCBF4A"/>
              </a:buClr>
              <a:buSzPts val="5200"/>
              <a:buNone/>
              <a:defRPr sz="5200">
                <a:solidFill>
                  <a:srgbClr val="FCBF4A"/>
                </a:solidFill>
              </a:defRPr>
            </a:lvl5pPr>
            <a:lvl6pPr lvl="5" algn="ctr" rtl="0">
              <a:spcBef>
                <a:spcPts val="0"/>
              </a:spcBef>
              <a:spcAft>
                <a:spcPts val="0"/>
              </a:spcAft>
              <a:buClr>
                <a:srgbClr val="FCBF4A"/>
              </a:buClr>
              <a:buSzPts val="5200"/>
              <a:buNone/>
              <a:defRPr sz="5200">
                <a:solidFill>
                  <a:srgbClr val="FCBF4A"/>
                </a:solidFill>
              </a:defRPr>
            </a:lvl6pPr>
            <a:lvl7pPr lvl="6" algn="ctr" rtl="0">
              <a:spcBef>
                <a:spcPts val="0"/>
              </a:spcBef>
              <a:spcAft>
                <a:spcPts val="0"/>
              </a:spcAft>
              <a:buClr>
                <a:srgbClr val="FCBF4A"/>
              </a:buClr>
              <a:buSzPts val="5200"/>
              <a:buNone/>
              <a:defRPr sz="5200">
                <a:solidFill>
                  <a:srgbClr val="FCBF4A"/>
                </a:solidFill>
              </a:defRPr>
            </a:lvl7pPr>
            <a:lvl8pPr lvl="7" algn="ctr" rtl="0">
              <a:spcBef>
                <a:spcPts val="0"/>
              </a:spcBef>
              <a:spcAft>
                <a:spcPts val="0"/>
              </a:spcAft>
              <a:buClr>
                <a:srgbClr val="FCBF4A"/>
              </a:buClr>
              <a:buSzPts val="5200"/>
              <a:buNone/>
              <a:defRPr sz="5200">
                <a:solidFill>
                  <a:srgbClr val="FCBF4A"/>
                </a:solidFill>
              </a:defRPr>
            </a:lvl8pPr>
            <a:lvl9pPr lvl="8" algn="ctr" rtl="0">
              <a:spcBef>
                <a:spcPts val="0"/>
              </a:spcBef>
              <a:spcAft>
                <a:spcPts val="0"/>
              </a:spcAft>
              <a:buClr>
                <a:srgbClr val="FCBF4A"/>
              </a:buClr>
              <a:buSzPts val="5200"/>
              <a:buNone/>
              <a:defRPr sz="5200">
                <a:solidFill>
                  <a:srgbClr val="FCBF4A"/>
                </a:solidFill>
              </a:defRPr>
            </a:lvl9pPr>
          </a:lstStyle>
          <a:p>
            <a:endParaRPr/>
          </a:p>
        </p:txBody>
      </p:sp>
      <p:sp>
        <p:nvSpPr>
          <p:cNvPr id="124" name="Google Shape;124;p19"/>
          <p:cNvSpPr txBox="1">
            <a:spLocks noGrp="1"/>
          </p:cNvSpPr>
          <p:nvPr>
            <p:ph type="subTitle" idx="1"/>
          </p:nvPr>
        </p:nvSpPr>
        <p:spPr>
          <a:xfrm>
            <a:off x="833911" y="2596367"/>
            <a:ext cx="3326700" cy="4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400"/>
              <a:buNone/>
              <a:defRPr>
                <a:latin typeface="Anaheim"/>
                <a:ea typeface="Anaheim"/>
                <a:cs typeface="Anaheim"/>
                <a:sym typeface="Anaheim"/>
              </a:defRPr>
            </a:lvl1pPr>
            <a:lvl2pPr lvl="1"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a:endParaRPr/>
          </a:p>
        </p:txBody>
      </p:sp>
      <p:sp>
        <p:nvSpPr>
          <p:cNvPr id="125" name="Google Shape;125;p19"/>
          <p:cNvSpPr txBox="1"/>
          <p:nvPr/>
        </p:nvSpPr>
        <p:spPr>
          <a:xfrm>
            <a:off x="833900" y="4570800"/>
            <a:ext cx="2686800" cy="624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900" b="1">
                <a:solidFill>
                  <a:srgbClr val="434343"/>
                </a:solidFill>
                <a:latin typeface="Anaheim"/>
                <a:ea typeface="Anaheim"/>
                <a:cs typeface="Anaheim"/>
                <a:sym typeface="Anaheim"/>
              </a:rPr>
              <a:t>CREDITS</a:t>
            </a:r>
            <a:r>
              <a:rPr lang="en" sz="900">
                <a:solidFill>
                  <a:srgbClr val="434343"/>
                </a:solidFill>
                <a:latin typeface="Anaheim"/>
                <a:ea typeface="Anaheim"/>
                <a:cs typeface="Anaheim"/>
                <a:sym typeface="Anaheim"/>
              </a:rPr>
              <a:t>: This presentation template was created by </a:t>
            </a:r>
            <a:r>
              <a:rPr lang="en" sz="900" b="1">
                <a:solidFill>
                  <a:srgbClr val="434343"/>
                </a:solidFill>
                <a:uFill>
                  <a:noFill/>
                </a:uFill>
                <a:latin typeface="Anaheim"/>
                <a:ea typeface="Anaheim"/>
                <a:cs typeface="Anaheim"/>
                <a:sym typeface="Anaheim"/>
                <a:hlinkClick r:id="rId2">
                  <a:extLst>
                    <a:ext uri="{A12FA001-AC4F-418D-AE19-62706E023703}">
                      <ahyp:hlinkClr xmlns:ahyp="http://schemas.microsoft.com/office/drawing/2018/hyperlinkcolor" val="tx"/>
                    </a:ext>
                  </a:extLst>
                </a:hlinkClick>
              </a:rPr>
              <a:t>Slidesgo</a:t>
            </a:r>
            <a:r>
              <a:rPr lang="en" sz="900">
                <a:solidFill>
                  <a:srgbClr val="434343"/>
                </a:solidFill>
                <a:latin typeface="Anaheim"/>
                <a:ea typeface="Anaheim"/>
                <a:cs typeface="Anaheim"/>
                <a:sym typeface="Anaheim"/>
              </a:rPr>
              <a:t>, including icons by </a:t>
            </a:r>
            <a:r>
              <a:rPr lang="en" sz="900" b="1">
                <a:solidFill>
                  <a:srgbClr val="434343"/>
                </a:solidFill>
                <a:uFill>
                  <a:noFill/>
                </a:uFill>
                <a:latin typeface="Anaheim"/>
                <a:ea typeface="Anaheim"/>
                <a:cs typeface="Anaheim"/>
                <a:sym typeface="Anaheim"/>
                <a:hlinkClick r:id="rId3">
                  <a:extLst>
                    <a:ext uri="{A12FA001-AC4F-418D-AE19-62706E023703}">
                      <ahyp:hlinkClr xmlns:ahyp="http://schemas.microsoft.com/office/drawing/2018/hyperlinkcolor" val="tx"/>
                    </a:ext>
                  </a:extLst>
                </a:hlinkClick>
              </a:rPr>
              <a:t>Flaticon</a:t>
            </a:r>
            <a:r>
              <a:rPr lang="en" sz="900">
                <a:solidFill>
                  <a:srgbClr val="434343"/>
                </a:solidFill>
                <a:latin typeface="Anaheim"/>
                <a:ea typeface="Anaheim"/>
                <a:cs typeface="Anaheim"/>
                <a:sym typeface="Anaheim"/>
              </a:rPr>
              <a:t>, and infographics &amp; images by </a:t>
            </a:r>
            <a:r>
              <a:rPr lang="en" sz="900" b="1">
                <a:solidFill>
                  <a:srgbClr val="434343"/>
                </a:solidFill>
                <a:uFill>
                  <a:noFill/>
                </a:uFill>
                <a:latin typeface="Anaheim"/>
                <a:ea typeface="Anaheim"/>
                <a:cs typeface="Anaheim"/>
                <a:sym typeface="Anaheim"/>
                <a:hlinkClick r:id="rId4">
                  <a:extLst>
                    <a:ext uri="{A12FA001-AC4F-418D-AE19-62706E023703}">
                      <ahyp:hlinkClr xmlns:ahyp="http://schemas.microsoft.com/office/drawing/2018/hyperlinkcolor" val="tx"/>
                    </a:ext>
                  </a:extLst>
                </a:hlinkClick>
              </a:rPr>
              <a:t>Freepik</a:t>
            </a:r>
            <a:r>
              <a:rPr lang="en" sz="900" b="1">
                <a:solidFill>
                  <a:srgbClr val="434343"/>
                </a:solidFill>
                <a:latin typeface="Anaheim"/>
                <a:ea typeface="Anaheim"/>
                <a:cs typeface="Anaheim"/>
                <a:sym typeface="Anaheim"/>
              </a:rPr>
              <a:t> </a:t>
            </a:r>
            <a:r>
              <a:rPr lang="en" sz="900">
                <a:solidFill>
                  <a:srgbClr val="434343"/>
                </a:solidFill>
                <a:latin typeface="Anaheim"/>
                <a:ea typeface="Anaheim"/>
                <a:cs typeface="Anaheim"/>
                <a:sym typeface="Anaheim"/>
              </a:rPr>
              <a:t>and illustrations by</a:t>
            </a:r>
            <a:r>
              <a:rPr lang="en" sz="900" b="1">
                <a:solidFill>
                  <a:srgbClr val="434343"/>
                </a:solidFill>
                <a:latin typeface="Anaheim"/>
                <a:ea typeface="Anaheim"/>
                <a:cs typeface="Anaheim"/>
                <a:sym typeface="Anaheim"/>
              </a:rPr>
              <a:t> </a:t>
            </a:r>
            <a:r>
              <a:rPr lang="en" sz="900" b="1">
                <a:solidFill>
                  <a:schemeClr val="hlink"/>
                </a:solidFill>
                <a:uFill>
                  <a:noFill/>
                </a:uFill>
                <a:latin typeface="Anaheim"/>
                <a:ea typeface="Anaheim"/>
                <a:cs typeface="Anaheim"/>
                <a:sym typeface="Anaheim"/>
                <a:hlinkClick r:id="rId5"/>
              </a:rPr>
              <a:t>Storyset</a:t>
            </a:r>
            <a:endParaRPr sz="700" b="1">
              <a:solidFill>
                <a:srgbClr val="434343"/>
              </a:solidFill>
              <a:latin typeface="Anaheim"/>
              <a:ea typeface="Anaheim"/>
              <a:cs typeface="Anaheim"/>
              <a:sym typeface="Anaheim"/>
            </a:endParaRPr>
          </a:p>
        </p:txBody>
      </p:sp>
    </p:spTree>
    <p:extLst>
      <p:ext uri="{BB962C8B-B14F-4D97-AF65-F5344CB8AC3E}">
        <p14:creationId xmlns:p14="http://schemas.microsoft.com/office/powerpoint/2010/main" val="2827676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1"/>
        </a:solidFill>
        <a:effectLst/>
      </p:bgPr>
    </p:bg>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3062772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SLIDE" type="blank">
  <p:cSld name="BLANK SLIDE">
    <p:bg>
      <p:bgPr>
        <a:solidFill>
          <a:srgbClr val="FDF3E5">
            <a:alpha val="29620"/>
          </a:srgbClr>
        </a:solid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3829941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TEXT">
  <p:cSld name="TITLE +TEXT">
    <p:bg>
      <p:bgPr>
        <a:solidFill>
          <a:schemeClr val="dk1"/>
        </a:solidFill>
        <a:effectLst/>
      </p:bgPr>
    </p:bg>
    <p:spTree>
      <p:nvGrpSpPr>
        <p:cNvPr id="1" name="Shape 11"/>
        <p:cNvGrpSpPr/>
        <p:nvPr/>
      </p:nvGrpSpPr>
      <p:grpSpPr>
        <a:xfrm>
          <a:off x="0" y="0"/>
          <a:ext cx="0" cy="0"/>
          <a:chOff x="0" y="0"/>
          <a:chExt cx="0" cy="0"/>
        </a:xfrm>
      </p:grpSpPr>
      <p:sp>
        <p:nvSpPr>
          <p:cNvPr id="12" name="Google Shape;12;p3"/>
          <p:cNvSpPr/>
          <p:nvPr/>
        </p:nvSpPr>
        <p:spPr>
          <a:xfrm>
            <a:off x="3513575" y="471233"/>
            <a:ext cx="5672400" cy="706000"/>
          </a:xfrm>
          <a:prstGeom prst="roundRect">
            <a:avLst>
              <a:gd name="adj" fmla="val 198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 name="Google Shape;13;p3"/>
          <p:cNvSpPr/>
          <p:nvPr/>
        </p:nvSpPr>
        <p:spPr>
          <a:xfrm>
            <a:off x="3569775" y="545341"/>
            <a:ext cx="5616300" cy="706000"/>
          </a:xfrm>
          <a:prstGeom prst="roundRect">
            <a:avLst>
              <a:gd name="adj" fmla="val 11897"/>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 name="Google Shape;14;p3"/>
          <p:cNvSpPr txBox="1">
            <a:spLocks noGrp="1"/>
          </p:cNvSpPr>
          <p:nvPr>
            <p:ph type="subTitle" idx="1"/>
          </p:nvPr>
        </p:nvSpPr>
        <p:spPr>
          <a:xfrm flipH="1">
            <a:off x="889350" y="1373400"/>
            <a:ext cx="7409100" cy="384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AutoNum type="arabicPeriod"/>
              <a:defRPr sz="1100">
                <a:latin typeface="Anaheim"/>
                <a:ea typeface="Anaheim"/>
                <a:cs typeface="Anaheim"/>
                <a:sym typeface="Anaheim"/>
              </a:defRPr>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endParaRPr/>
          </a:p>
        </p:txBody>
      </p:sp>
      <p:sp>
        <p:nvSpPr>
          <p:cNvPr id="15" name="Google Shape;15;p3"/>
          <p:cNvSpPr txBox="1">
            <a:spLocks noGrp="1"/>
          </p:cNvSpPr>
          <p:nvPr>
            <p:ph type="ctrTitle"/>
          </p:nvPr>
        </p:nvSpPr>
        <p:spPr>
          <a:xfrm>
            <a:off x="5180650" y="609733"/>
            <a:ext cx="3194700" cy="641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3639199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9E2E-A67C-68D1-911D-D90880345F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846CFA-A021-9A1D-CAF6-C7D04D3831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30E218-C5F0-DC57-C444-D8ADFD5CEDD7}"/>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5" name="Footer Placeholder 4">
            <a:extLst>
              <a:ext uri="{FF2B5EF4-FFF2-40B4-BE49-F238E27FC236}">
                <a16:creationId xmlns:a16="http://schemas.microsoft.com/office/drawing/2014/main" id="{7E3849C6-9DBC-1A4A-D157-7EA5044C6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A3F35-A162-8B96-A15A-A1932F928023}"/>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30178043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6EBA-4531-F72C-4B96-F13E3639C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D9299-B771-ACCF-02AE-B20B210A3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BE4D6-0D86-EA69-3D50-6C4008298722}"/>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5" name="Footer Placeholder 4">
            <a:extLst>
              <a:ext uri="{FF2B5EF4-FFF2-40B4-BE49-F238E27FC236}">
                <a16:creationId xmlns:a16="http://schemas.microsoft.com/office/drawing/2014/main" id="{8AB51862-AF4B-3B7E-628D-5807309E7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B7CA6-3B49-BB73-6B72-AF8A8FDB0E3B}"/>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3097193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2A20-D644-0FB6-EB78-F7A0C911A83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B437044-E4E4-B9D5-994F-CB08A5DDA3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F5177-E519-9E48-0F41-9E57BA604C91}"/>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5" name="Footer Placeholder 4">
            <a:extLst>
              <a:ext uri="{FF2B5EF4-FFF2-40B4-BE49-F238E27FC236}">
                <a16:creationId xmlns:a16="http://schemas.microsoft.com/office/drawing/2014/main" id="{5B5B6B69-3D32-5FE1-CF6D-3005CE70D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ABFC6-3DFC-9E04-D209-904FF894570B}"/>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2262290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55F9-3929-2A9F-EB21-E0C8DB2EB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C14F4-2A88-0B93-A8A6-3465706FB45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6B373-19B6-9E33-1B98-E9A426B10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B98BF1-5A27-A826-B02D-A6E8E80CCD7F}"/>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6" name="Footer Placeholder 5">
            <a:extLst>
              <a:ext uri="{FF2B5EF4-FFF2-40B4-BE49-F238E27FC236}">
                <a16:creationId xmlns:a16="http://schemas.microsoft.com/office/drawing/2014/main" id="{CAC0EDB7-88ED-4B96-C715-74D4C5A00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B0569-D5CE-5FD3-29DB-1DF87152872D}"/>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2275796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09C1-7196-E638-E58F-1FB802387B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75CF8C-24C4-AE44-8B28-4F2AE6D0C0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BB671-354B-EB94-98C7-270DB52283F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C3727-8863-1361-E86D-89BB92B687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7708A-2337-F715-1CFB-952F608EE67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53A91-2AB8-5103-B365-F24E452C1DE4}"/>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8" name="Footer Placeholder 7">
            <a:extLst>
              <a:ext uri="{FF2B5EF4-FFF2-40B4-BE49-F238E27FC236}">
                <a16:creationId xmlns:a16="http://schemas.microsoft.com/office/drawing/2014/main" id="{57DEC1A3-F7F5-B7D5-254E-71623B754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496C70-BA4C-DB1F-CF05-6811FE53D1D3}"/>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1174809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37AF-C29D-4864-E869-D53DE0C54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80FDCF-78D1-34E2-4AE7-5C3F4EC9A01D}"/>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4" name="Footer Placeholder 3">
            <a:extLst>
              <a:ext uri="{FF2B5EF4-FFF2-40B4-BE49-F238E27FC236}">
                <a16:creationId xmlns:a16="http://schemas.microsoft.com/office/drawing/2014/main" id="{AA516F12-98E5-FE02-354F-71E7F2631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F5A087-25F3-665F-5BD8-AA33CC15C587}"/>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303677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0"/>
          <p:cNvSpPr>
            <a:spLocks noGrp="1" noChangeArrowheads="1"/>
          </p:cNvSpPr>
          <p:nvPr>
            <p:ph type="sldNum" sz="quarter" idx="10"/>
          </p:nvPr>
        </p:nvSpPr>
        <p:spPr>
          <a:ln/>
        </p:spPr>
        <p:txBody>
          <a:bodyPr/>
          <a:lstStyle>
            <a:lvl1pPr>
              <a:defRPr/>
            </a:lvl1pPr>
          </a:lstStyle>
          <a:p>
            <a:pPr>
              <a:defRPr/>
            </a:pPr>
            <a:fld id="{DF47D78E-7ED6-465D-B581-D8085C827F97}" type="slidenum">
              <a:rPr lang="en-GB" altLang="en-US"/>
              <a:pPr>
                <a:defRPr/>
              </a:pPr>
              <a:t>‹#›</a:t>
            </a:fld>
            <a:endParaRPr lang="en-GB" altLang="en-US"/>
          </a:p>
        </p:txBody>
      </p:sp>
    </p:spTree>
    <p:extLst>
      <p:ext uri="{BB962C8B-B14F-4D97-AF65-F5344CB8AC3E}">
        <p14:creationId xmlns:p14="http://schemas.microsoft.com/office/powerpoint/2010/main" val="33955742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0D02C-A414-5E90-6379-A284E8FDA5E9}"/>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3" name="Footer Placeholder 2">
            <a:extLst>
              <a:ext uri="{FF2B5EF4-FFF2-40B4-BE49-F238E27FC236}">
                <a16:creationId xmlns:a16="http://schemas.microsoft.com/office/drawing/2014/main" id="{817299EB-41EC-1C90-84AE-9819ECFE6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AE976E-3CFF-7E8C-1ED3-BA01FD4F1367}"/>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17269615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D754-0357-B65C-F596-CFCEF97EA0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D3D0EC-D729-24C5-9834-98CDEBA2A14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70B7B4-F5D2-57D8-622A-9A52D65D5C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0257A2-EE78-B2AD-D0AC-071D2554C181}"/>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6" name="Footer Placeholder 5">
            <a:extLst>
              <a:ext uri="{FF2B5EF4-FFF2-40B4-BE49-F238E27FC236}">
                <a16:creationId xmlns:a16="http://schemas.microsoft.com/office/drawing/2014/main" id="{3CB0936E-E0BE-D4C3-CFF0-C721B0450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50575-4EF2-2447-C083-E21AB4B5CC93}"/>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1296581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B128-6A68-6746-B1E8-4FE9B227BC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79CCF9E-9F19-C8DE-D7E7-49F66E4194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78B1F4F-A40A-3382-3A92-779ED1DC0F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CF50B8-DA4B-B061-7ED8-D69D7A8450CD}"/>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6" name="Footer Placeholder 5">
            <a:extLst>
              <a:ext uri="{FF2B5EF4-FFF2-40B4-BE49-F238E27FC236}">
                <a16:creationId xmlns:a16="http://schemas.microsoft.com/office/drawing/2014/main" id="{F44CC853-33C1-72A7-A2FE-01178DEAB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AB1E9-540D-A0FC-37E0-6458D6711715}"/>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1615643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A0DD-21B3-C96A-BBDD-F2EFB6D21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027A19-C006-A390-6200-3E020E875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2BD6F-CFCC-CA84-20B5-F9BEE31F6E16}"/>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5" name="Footer Placeholder 4">
            <a:extLst>
              <a:ext uri="{FF2B5EF4-FFF2-40B4-BE49-F238E27FC236}">
                <a16:creationId xmlns:a16="http://schemas.microsoft.com/office/drawing/2014/main" id="{8AE9164F-CA69-A590-5582-ADA9B6D6D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7C138-FD9E-E759-D17F-139E17D0529B}"/>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3760032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CC094-8ACF-E081-B90E-DB6DB050D9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03E58-69A6-E39A-7BCC-55DC10D5A9A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55A71-24D7-4B04-B0C1-050C2D37E99B}"/>
              </a:ext>
            </a:extLst>
          </p:cNvPr>
          <p:cNvSpPr>
            <a:spLocks noGrp="1"/>
          </p:cNvSpPr>
          <p:nvPr>
            <p:ph type="dt" sz="half" idx="10"/>
          </p:nvPr>
        </p:nvSpPr>
        <p:spPr/>
        <p:txBody>
          <a:bodyPr/>
          <a:lstStyle/>
          <a:p>
            <a:fld id="{281BC674-78FB-8343-AFC7-A6AD6AC41A0A}" type="datetimeFigureOut">
              <a:rPr lang="en-US" smtClean="0"/>
              <a:t>10/29/2024</a:t>
            </a:fld>
            <a:endParaRPr lang="en-US"/>
          </a:p>
        </p:txBody>
      </p:sp>
      <p:sp>
        <p:nvSpPr>
          <p:cNvPr id="5" name="Footer Placeholder 4">
            <a:extLst>
              <a:ext uri="{FF2B5EF4-FFF2-40B4-BE49-F238E27FC236}">
                <a16:creationId xmlns:a16="http://schemas.microsoft.com/office/drawing/2014/main" id="{CAC8B145-A14E-7814-5C1B-43B7DE4A9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AB077-BC2C-DFF7-C8D7-FE3B6F1473FE}"/>
              </a:ext>
            </a:extLst>
          </p:cNvPr>
          <p:cNvSpPr>
            <a:spLocks noGrp="1"/>
          </p:cNvSpPr>
          <p:nvPr>
            <p:ph type="sldNum" sz="quarter" idx="12"/>
          </p:nvPr>
        </p:nvSpPr>
        <p:spPr/>
        <p:txBody>
          <a:bodyPr/>
          <a:lstStyle/>
          <a:p>
            <a:fld id="{6451A5A5-3215-4B42-94CF-4C56AE3E6082}" type="slidenum">
              <a:rPr lang="en-US" smtClean="0"/>
              <a:t>‹#›</a:t>
            </a:fld>
            <a:endParaRPr lang="en-US"/>
          </a:p>
        </p:txBody>
      </p:sp>
    </p:spTree>
    <p:extLst>
      <p:ext uri="{BB962C8B-B14F-4D97-AF65-F5344CB8AC3E}">
        <p14:creationId xmlns:p14="http://schemas.microsoft.com/office/powerpoint/2010/main" val="353359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0"/>
          <p:cNvSpPr>
            <a:spLocks noGrp="1" noChangeArrowheads="1"/>
          </p:cNvSpPr>
          <p:nvPr>
            <p:ph type="sldNum" sz="quarter" idx="10"/>
          </p:nvPr>
        </p:nvSpPr>
        <p:spPr>
          <a:ln/>
        </p:spPr>
        <p:txBody>
          <a:bodyPr/>
          <a:lstStyle>
            <a:lvl1pPr>
              <a:defRPr/>
            </a:lvl1pPr>
          </a:lstStyle>
          <a:p>
            <a:pPr>
              <a:defRPr/>
            </a:pPr>
            <a:fld id="{C19C787E-4E00-4D81-847B-6930E5998F09}" type="slidenum">
              <a:rPr lang="en-GB" altLang="en-US"/>
              <a:pPr>
                <a:defRPr/>
              </a:pPr>
              <a:t>‹#›</a:t>
            </a:fld>
            <a:endParaRPr lang="en-GB" altLang="en-US"/>
          </a:p>
        </p:txBody>
      </p:sp>
    </p:spTree>
    <p:extLst>
      <p:ext uri="{BB962C8B-B14F-4D97-AF65-F5344CB8AC3E}">
        <p14:creationId xmlns:p14="http://schemas.microsoft.com/office/powerpoint/2010/main" val="408048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a:cs typeface="Arial" panose="020B0604020202020204" pitchFamily="34" charset="0"/>
            </a:endParaRPr>
          </a:p>
        </p:txBody>
      </p:sp>
      <p:sp>
        <p:nvSpPr>
          <p:cNvPr id="1027"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sz="2400">
              <a:latin typeface="Arial" panose="020B0604020202020204" pitchFamily="34" charset="0"/>
              <a:cs typeface="Arial" panose="020B0604020202020204" pitchFamily="34" charset="0"/>
            </a:endParaRPr>
          </a:p>
        </p:txBody>
      </p:sp>
      <p:pic>
        <p:nvPicPr>
          <p:cNvPr id="1028" name="Picture 1040" descr="social science"/>
          <p:cNvPicPr>
            <a:picLocks noChangeAspect="1" noChangeArrowheads="1"/>
          </p:cNvPicPr>
          <p:nvPr/>
        </p:nvPicPr>
        <p:blipFill>
          <a:blip r:embed="rId13" cstate="print">
            <a:extLst>
              <a:ext uri="{28A0092B-C50C-407E-A947-70E740481C1C}">
                <a14:useLocalDpi xmlns:a14="http://schemas.microsoft.com/office/drawing/2010/main" val="0"/>
              </a:ext>
            </a:extLst>
          </a:blip>
          <a:srcRect b="23668"/>
          <a:stretch>
            <a:fillRect/>
          </a:stretch>
        </p:blipFill>
        <p:spPr bwMode="auto">
          <a:xfrm>
            <a:off x="6011863" y="376238"/>
            <a:ext cx="27368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title style</a:t>
            </a:r>
          </a:p>
        </p:txBody>
      </p:sp>
      <p:sp>
        <p:nvSpPr>
          <p:cNvPr id="1030"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3" name="Rectangle 1030"/>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1AF6A30E-960A-463C-B6BC-42A8DB96023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defRPr>
      </a:lvl5pPr>
      <a:lvl6pPr marL="457200" algn="l" rtl="0" eaLnBrk="0" fontAlgn="base" hangingPunct="0">
        <a:spcBef>
          <a:spcPct val="0"/>
        </a:spcBef>
        <a:spcAft>
          <a:spcPct val="0"/>
        </a:spcAft>
        <a:defRPr sz="3500">
          <a:solidFill>
            <a:schemeClr val="tx2"/>
          </a:solidFill>
          <a:latin typeface="Georgia" pitchFamily="18" charset="0"/>
          <a:ea typeface="MS PGothic" pitchFamily="34" charset="-128"/>
        </a:defRPr>
      </a:lvl6pPr>
      <a:lvl7pPr marL="914400" algn="l" rtl="0" eaLnBrk="0" fontAlgn="base" hangingPunct="0">
        <a:spcBef>
          <a:spcPct val="0"/>
        </a:spcBef>
        <a:spcAft>
          <a:spcPct val="0"/>
        </a:spcAft>
        <a:defRPr sz="3500">
          <a:solidFill>
            <a:schemeClr val="tx2"/>
          </a:solidFill>
          <a:latin typeface="Georgia" pitchFamily="18" charset="0"/>
          <a:ea typeface="MS PGothic" pitchFamily="34" charset="-128"/>
        </a:defRPr>
      </a:lvl7pPr>
      <a:lvl8pPr marL="1371600" algn="l" rtl="0" eaLnBrk="0" fontAlgn="base" hangingPunct="0">
        <a:spcBef>
          <a:spcPct val="0"/>
        </a:spcBef>
        <a:spcAft>
          <a:spcPct val="0"/>
        </a:spcAft>
        <a:defRPr sz="3500">
          <a:solidFill>
            <a:schemeClr val="tx2"/>
          </a:solidFill>
          <a:latin typeface="Georgia" pitchFamily="18" charset="0"/>
          <a:ea typeface="MS PGothic" pitchFamily="34" charset="-128"/>
        </a:defRPr>
      </a:lvl8pPr>
      <a:lvl9pPr marL="1828800" algn="l" rtl="0" eaLnBrk="0" fontAlgn="base" hangingPunct="0">
        <a:spcBef>
          <a:spcPct val="0"/>
        </a:spcBef>
        <a:spcAft>
          <a:spcPct val="0"/>
        </a:spcAft>
        <a:defRPr sz="3500">
          <a:solidFill>
            <a:schemeClr val="tx2"/>
          </a:solidFill>
          <a:latin typeface="Georgia" pitchFamily="18" charset="0"/>
          <a:ea typeface="MS PGothic"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eaLnBrk="0" fontAlgn="base" hangingPunct="0">
        <a:lnSpc>
          <a:spcPct val="90000"/>
        </a:lnSpc>
        <a:spcBef>
          <a:spcPct val="20000"/>
        </a:spcBef>
        <a:spcAft>
          <a:spcPct val="0"/>
        </a:spcAft>
        <a:buChar char="»"/>
        <a:defRPr sz="2400">
          <a:solidFill>
            <a:schemeClr val="tx1"/>
          </a:solidFill>
          <a:latin typeface="+mn-lt"/>
          <a:ea typeface="+mn-ea"/>
        </a:defRPr>
      </a:lvl6pPr>
      <a:lvl7pPr marL="2971800" indent="-228600" algn="l" rtl="0" eaLnBrk="0" fontAlgn="base" hangingPunct="0">
        <a:lnSpc>
          <a:spcPct val="90000"/>
        </a:lnSpc>
        <a:spcBef>
          <a:spcPct val="20000"/>
        </a:spcBef>
        <a:spcAft>
          <a:spcPct val="0"/>
        </a:spcAft>
        <a:buChar char="»"/>
        <a:defRPr sz="2400">
          <a:solidFill>
            <a:schemeClr val="tx1"/>
          </a:solidFill>
          <a:latin typeface="+mn-lt"/>
          <a:ea typeface="+mn-ea"/>
        </a:defRPr>
      </a:lvl7pPr>
      <a:lvl8pPr marL="3429000" indent="-228600" algn="l" rtl="0" eaLnBrk="0" fontAlgn="base" hangingPunct="0">
        <a:lnSpc>
          <a:spcPct val="90000"/>
        </a:lnSpc>
        <a:spcBef>
          <a:spcPct val="20000"/>
        </a:spcBef>
        <a:spcAft>
          <a:spcPct val="0"/>
        </a:spcAft>
        <a:buChar char="»"/>
        <a:defRPr sz="2400">
          <a:solidFill>
            <a:schemeClr val="tx1"/>
          </a:solidFill>
          <a:latin typeface="+mn-lt"/>
          <a:ea typeface="+mn-ea"/>
        </a:defRPr>
      </a:lvl8pPr>
      <a:lvl9pPr marL="3886200" indent="-228600" algn="l" rtl="0" eaLnBrk="0" fontAlgn="base" hangingPunct="0">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sz="2400">
              <a:latin typeface="Arial" panose="020B0604020202020204" pitchFamily="34" charset="0"/>
              <a:cs typeface="Arial" panose="020B0604020202020204" pitchFamily="34" charset="0"/>
            </a:endParaRPr>
          </a:p>
        </p:txBody>
      </p:sp>
      <p:sp>
        <p:nvSpPr>
          <p:cNvPr id="2051"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a:cs typeface="Arial" panose="020B0604020202020204" pitchFamily="34" charset="0"/>
            </a:endParaRPr>
          </a:p>
        </p:txBody>
      </p:sp>
      <p:sp>
        <p:nvSpPr>
          <p:cNvPr id="2052"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title style</a:t>
            </a:r>
          </a:p>
        </p:txBody>
      </p:sp>
      <p:sp>
        <p:nvSpPr>
          <p:cNvPr id="2053"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cs typeface="Arial" panose="020B0604020202020204" pitchFamily="34" charset="0"/>
              </a:defRPr>
            </a:lvl1pPr>
          </a:lstStyle>
          <a:p>
            <a:pPr>
              <a:defRPr/>
            </a:pPr>
            <a:fld id="{507D9FE1-0E0E-4CD0-AD6C-2B1D3C0E8F5D}" type="slidenum">
              <a:rPr lang="en-GB" altLang="en-US"/>
              <a:pPr>
                <a:defRPr/>
              </a:pPr>
              <a:t>‹#›</a:t>
            </a:fld>
            <a:endParaRPr lang="en-GB" altLang="en-US"/>
          </a:p>
        </p:txBody>
      </p:sp>
      <p:pic>
        <p:nvPicPr>
          <p:cNvPr id="2057" name="Picture 12" descr="social sciences"/>
          <p:cNvPicPr>
            <a:picLocks noChangeAspect="1" noChangeArrowheads="1"/>
          </p:cNvPicPr>
          <p:nvPr/>
        </p:nvPicPr>
        <p:blipFill>
          <a:blip r:embed="rId13">
            <a:extLst>
              <a:ext uri="{28A0092B-C50C-407E-A947-70E740481C1C}">
                <a14:useLocalDpi xmlns:a14="http://schemas.microsoft.com/office/drawing/2010/main" val="0"/>
              </a:ext>
            </a:extLst>
          </a:blip>
          <a:srcRect b="22189"/>
          <a:stretch>
            <a:fillRect/>
          </a:stretch>
        </p:blipFill>
        <p:spPr bwMode="auto">
          <a:xfrm>
            <a:off x="6588125" y="282575"/>
            <a:ext cx="2136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defRPr>
      </a:lvl5pPr>
      <a:lvl6pPr marL="457200" algn="l" rtl="0" eaLnBrk="0" fontAlgn="base" hangingPunct="0">
        <a:spcBef>
          <a:spcPct val="0"/>
        </a:spcBef>
        <a:spcAft>
          <a:spcPct val="0"/>
        </a:spcAft>
        <a:defRPr sz="3500">
          <a:solidFill>
            <a:schemeClr val="tx2"/>
          </a:solidFill>
          <a:latin typeface="Georgia" pitchFamily="18" charset="0"/>
          <a:ea typeface="MS PGothic" pitchFamily="34" charset="-128"/>
        </a:defRPr>
      </a:lvl6pPr>
      <a:lvl7pPr marL="914400" algn="l" rtl="0" eaLnBrk="0" fontAlgn="base" hangingPunct="0">
        <a:spcBef>
          <a:spcPct val="0"/>
        </a:spcBef>
        <a:spcAft>
          <a:spcPct val="0"/>
        </a:spcAft>
        <a:defRPr sz="3500">
          <a:solidFill>
            <a:schemeClr val="tx2"/>
          </a:solidFill>
          <a:latin typeface="Georgia" pitchFamily="18" charset="0"/>
          <a:ea typeface="MS PGothic" pitchFamily="34" charset="-128"/>
        </a:defRPr>
      </a:lvl7pPr>
      <a:lvl8pPr marL="1371600" algn="l" rtl="0" eaLnBrk="0" fontAlgn="base" hangingPunct="0">
        <a:spcBef>
          <a:spcPct val="0"/>
        </a:spcBef>
        <a:spcAft>
          <a:spcPct val="0"/>
        </a:spcAft>
        <a:defRPr sz="3500">
          <a:solidFill>
            <a:schemeClr val="tx2"/>
          </a:solidFill>
          <a:latin typeface="Georgia" pitchFamily="18" charset="0"/>
          <a:ea typeface="MS PGothic" pitchFamily="34" charset="-128"/>
        </a:defRPr>
      </a:lvl8pPr>
      <a:lvl9pPr marL="1828800" algn="l" rtl="0" eaLnBrk="0" fontAlgn="base" hangingPunct="0">
        <a:spcBef>
          <a:spcPct val="0"/>
        </a:spcBef>
        <a:spcAft>
          <a:spcPct val="0"/>
        </a:spcAft>
        <a:defRPr sz="3500">
          <a:solidFill>
            <a:schemeClr val="tx2"/>
          </a:solidFill>
          <a:latin typeface="Georgia" pitchFamily="18" charset="0"/>
          <a:ea typeface="MS PGothic"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eaLnBrk="0" fontAlgn="base" hangingPunct="0">
        <a:lnSpc>
          <a:spcPct val="90000"/>
        </a:lnSpc>
        <a:spcBef>
          <a:spcPct val="20000"/>
        </a:spcBef>
        <a:spcAft>
          <a:spcPct val="0"/>
        </a:spcAft>
        <a:buChar char="»"/>
        <a:defRPr sz="2400">
          <a:solidFill>
            <a:schemeClr val="tx1"/>
          </a:solidFill>
          <a:latin typeface="+mn-lt"/>
          <a:ea typeface="+mn-ea"/>
        </a:defRPr>
      </a:lvl6pPr>
      <a:lvl7pPr marL="2971800" indent="-228600" algn="l" rtl="0" eaLnBrk="0" fontAlgn="base" hangingPunct="0">
        <a:lnSpc>
          <a:spcPct val="90000"/>
        </a:lnSpc>
        <a:spcBef>
          <a:spcPct val="20000"/>
        </a:spcBef>
        <a:spcAft>
          <a:spcPct val="0"/>
        </a:spcAft>
        <a:buChar char="»"/>
        <a:defRPr sz="2400">
          <a:solidFill>
            <a:schemeClr val="tx1"/>
          </a:solidFill>
          <a:latin typeface="+mn-lt"/>
          <a:ea typeface="+mn-ea"/>
        </a:defRPr>
      </a:lvl7pPr>
      <a:lvl8pPr marL="3429000" indent="-228600" algn="l" rtl="0" eaLnBrk="0" fontAlgn="base" hangingPunct="0">
        <a:lnSpc>
          <a:spcPct val="90000"/>
        </a:lnSpc>
        <a:spcBef>
          <a:spcPct val="20000"/>
        </a:spcBef>
        <a:spcAft>
          <a:spcPct val="0"/>
        </a:spcAft>
        <a:buChar char="»"/>
        <a:defRPr sz="2400">
          <a:solidFill>
            <a:schemeClr val="tx1"/>
          </a:solidFill>
          <a:latin typeface="+mn-lt"/>
          <a:ea typeface="+mn-ea"/>
        </a:defRPr>
      </a:lvl8pPr>
      <a:lvl9pPr marL="3886200" indent="-228600" algn="l" rtl="0" eaLnBrk="0" fontAlgn="base" hangingPunct="0">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cs typeface="Arial" panose="020B0604020202020204" pitchFamily="34" charset="0"/>
              </a:defRPr>
            </a:lvl1pPr>
          </a:lstStyle>
          <a:p>
            <a:pPr>
              <a:defRPr/>
            </a:pPr>
            <a:fld id="{B2FDEF8A-E5F7-4A53-A08E-8AE35C2E8675}" type="slidenum">
              <a:rPr lang="en-GB" altLang="en-US"/>
              <a:pPr>
                <a:defRPr/>
              </a:pPr>
              <a:t>‹#›</a:t>
            </a:fld>
            <a:endParaRPr lang="en-GB" altLang="en-US"/>
          </a:p>
        </p:txBody>
      </p:sp>
      <p:pic>
        <p:nvPicPr>
          <p:cNvPr id="3079" name="Picture 15" descr="social sciences"/>
          <p:cNvPicPr>
            <a:picLocks noChangeAspect="1" noChangeArrowheads="1"/>
          </p:cNvPicPr>
          <p:nvPr/>
        </p:nvPicPr>
        <p:blipFill>
          <a:blip r:embed="rId13">
            <a:extLst>
              <a:ext uri="{28A0092B-C50C-407E-A947-70E740481C1C}">
                <a14:useLocalDpi xmlns:a14="http://schemas.microsoft.com/office/drawing/2010/main" val="0"/>
              </a:ext>
            </a:extLst>
          </a:blip>
          <a:srcRect b="26831"/>
          <a:stretch>
            <a:fillRect/>
          </a:stretch>
        </p:blipFill>
        <p:spPr bwMode="auto">
          <a:xfrm>
            <a:off x="6588125" y="282575"/>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eaLnBrk="0" fontAlgn="base" hangingPunct="0">
        <a:spcBef>
          <a:spcPct val="0"/>
        </a:spcBef>
        <a:spcAft>
          <a:spcPct val="0"/>
        </a:spcAft>
        <a:defRPr sz="3500">
          <a:solidFill>
            <a:schemeClr val="tx2"/>
          </a:solidFill>
          <a:latin typeface="Georgia" pitchFamily="18" charset="0"/>
        </a:defRPr>
      </a:lvl6pPr>
      <a:lvl7pPr marL="914400" algn="l" rtl="0" eaLnBrk="0" fontAlgn="base" hangingPunct="0">
        <a:spcBef>
          <a:spcPct val="0"/>
        </a:spcBef>
        <a:spcAft>
          <a:spcPct val="0"/>
        </a:spcAft>
        <a:defRPr sz="3500">
          <a:solidFill>
            <a:schemeClr val="tx2"/>
          </a:solidFill>
          <a:latin typeface="Georgia" pitchFamily="18" charset="0"/>
        </a:defRPr>
      </a:lvl7pPr>
      <a:lvl8pPr marL="1371600" algn="l" rtl="0" eaLnBrk="0" fontAlgn="base" hangingPunct="0">
        <a:spcBef>
          <a:spcPct val="0"/>
        </a:spcBef>
        <a:spcAft>
          <a:spcPct val="0"/>
        </a:spcAft>
        <a:defRPr sz="3500">
          <a:solidFill>
            <a:schemeClr val="tx2"/>
          </a:solidFill>
          <a:latin typeface="Georgia" pitchFamily="18" charset="0"/>
        </a:defRPr>
      </a:lvl8pPr>
      <a:lvl9pPr marL="1828800" algn="l" rtl="0" eaLnBrk="0" fontAlgn="base" hangingPunct="0">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eaLnBrk="0" fontAlgn="base" hangingPunct="0">
        <a:spcBef>
          <a:spcPct val="20000"/>
        </a:spcBef>
        <a:spcAft>
          <a:spcPct val="50000"/>
        </a:spcAft>
        <a:buChar char="»"/>
        <a:defRPr sz="2400">
          <a:solidFill>
            <a:schemeClr val="tx1"/>
          </a:solidFill>
          <a:latin typeface="+mn-lt"/>
        </a:defRPr>
      </a:lvl6pPr>
      <a:lvl7pPr marL="2971800" indent="-228600" algn="l" rtl="0" eaLnBrk="0" fontAlgn="base" hangingPunct="0">
        <a:spcBef>
          <a:spcPct val="20000"/>
        </a:spcBef>
        <a:spcAft>
          <a:spcPct val="50000"/>
        </a:spcAft>
        <a:buChar char="»"/>
        <a:defRPr sz="2400">
          <a:solidFill>
            <a:schemeClr val="tx1"/>
          </a:solidFill>
          <a:latin typeface="+mn-lt"/>
        </a:defRPr>
      </a:lvl7pPr>
      <a:lvl8pPr marL="3429000" indent="-228600" algn="l" rtl="0" eaLnBrk="0" fontAlgn="base" hangingPunct="0">
        <a:spcBef>
          <a:spcPct val="20000"/>
        </a:spcBef>
        <a:spcAft>
          <a:spcPct val="50000"/>
        </a:spcAft>
        <a:buChar char="»"/>
        <a:defRPr sz="2400">
          <a:solidFill>
            <a:schemeClr val="tx1"/>
          </a:solidFill>
          <a:latin typeface="+mn-lt"/>
        </a:defRPr>
      </a:lvl8pPr>
      <a:lvl9pPr marL="3886200" indent="-228600" algn="l" rtl="0" eaLnBrk="0" fontAlgn="base" hangingPunct="0">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eaLnBrk="0" fontAlgn="base" hangingPunct="0">
        <a:spcBef>
          <a:spcPct val="0"/>
        </a:spcBef>
        <a:spcAft>
          <a:spcPct val="0"/>
        </a:spcAft>
        <a:defRPr sz="3500">
          <a:solidFill>
            <a:schemeClr val="tx2"/>
          </a:solidFill>
          <a:latin typeface="Georgia" pitchFamily="18" charset="0"/>
        </a:defRPr>
      </a:lvl6pPr>
      <a:lvl7pPr marL="914400" algn="l" rtl="0" eaLnBrk="0" fontAlgn="base" hangingPunct="0">
        <a:spcBef>
          <a:spcPct val="0"/>
        </a:spcBef>
        <a:spcAft>
          <a:spcPct val="0"/>
        </a:spcAft>
        <a:defRPr sz="3500">
          <a:solidFill>
            <a:schemeClr val="tx2"/>
          </a:solidFill>
          <a:latin typeface="Georgia" pitchFamily="18" charset="0"/>
        </a:defRPr>
      </a:lvl7pPr>
      <a:lvl8pPr marL="1371600" algn="l" rtl="0" eaLnBrk="0" fontAlgn="base" hangingPunct="0">
        <a:spcBef>
          <a:spcPct val="0"/>
        </a:spcBef>
        <a:spcAft>
          <a:spcPct val="0"/>
        </a:spcAft>
        <a:defRPr sz="3500">
          <a:solidFill>
            <a:schemeClr val="tx2"/>
          </a:solidFill>
          <a:latin typeface="Georgia" pitchFamily="18" charset="0"/>
        </a:defRPr>
      </a:lvl8pPr>
      <a:lvl9pPr marL="1828800" algn="l" rtl="0" eaLnBrk="0" fontAlgn="base" hangingPunct="0">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eaLnBrk="0" fontAlgn="base" hangingPunct="0">
        <a:spcBef>
          <a:spcPct val="20000"/>
        </a:spcBef>
        <a:spcAft>
          <a:spcPct val="50000"/>
        </a:spcAft>
        <a:buChar char="»"/>
        <a:defRPr sz="2400">
          <a:solidFill>
            <a:schemeClr val="tx1"/>
          </a:solidFill>
          <a:latin typeface="+mn-lt"/>
        </a:defRPr>
      </a:lvl6pPr>
      <a:lvl7pPr marL="2971800" indent="-228600" algn="l" rtl="0" eaLnBrk="0" fontAlgn="base" hangingPunct="0">
        <a:spcBef>
          <a:spcPct val="20000"/>
        </a:spcBef>
        <a:spcAft>
          <a:spcPct val="50000"/>
        </a:spcAft>
        <a:buChar char="»"/>
        <a:defRPr sz="2400">
          <a:solidFill>
            <a:schemeClr val="tx1"/>
          </a:solidFill>
          <a:latin typeface="+mn-lt"/>
        </a:defRPr>
      </a:lvl7pPr>
      <a:lvl8pPr marL="3429000" indent="-228600" algn="l" rtl="0" eaLnBrk="0" fontAlgn="base" hangingPunct="0">
        <a:spcBef>
          <a:spcPct val="20000"/>
        </a:spcBef>
        <a:spcAft>
          <a:spcPct val="50000"/>
        </a:spcAft>
        <a:buChar char="»"/>
        <a:defRPr sz="2400">
          <a:solidFill>
            <a:schemeClr val="tx1"/>
          </a:solidFill>
          <a:latin typeface="+mn-lt"/>
        </a:defRPr>
      </a:lvl8pPr>
      <a:lvl9pPr marL="3886200" indent="-228600" algn="l" rtl="0" eaLnBrk="0" fontAlgn="base" hangingPunct="0">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a:cs typeface="Arial" panose="020B0604020202020204" pitchFamily="34" charset="0"/>
            </a:endParaRPr>
          </a:p>
        </p:txBody>
      </p:sp>
      <p:sp>
        <p:nvSpPr>
          <p:cNvPr id="5123"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eorgia" panose="02040502050405020303" pitchFamily="18" charset="0"/>
                <a:ea typeface="MS PGothic" panose="020B0600070205080204" pitchFamily="34" charset="-128"/>
              </a:defRPr>
            </a:lvl1pPr>
            <a:lvl2pPr marL="742950" indent="-285750">
              <a:defRPr sz="1200">
                <a:solidFill>
                  <a:schemeClr val="tx1"/>
                </a:solidFill>
                <a:latin typeface="Georgia" panose="02040502050405020303" pitchFamily="18" charset="0"/>
                <a:ea typeface="MS PGothic" panose="020B0600070205080204" pitchFamily="34" charset="-128"/>
              </a:defRPr>
            </a:lvl2pPr>
            <a:lvl3pPr marL="1143000" indent="-228600">
              <a:defRPr sz="1200">
                <a:solidFill>
                  <a:schemeClr val="tx1"/>
                </a:solidFill>
                <a:latin typeface="Georgia" panose="02040502050405020303" pitchFamily="18" charset="0"/>
                <a:ea typeface="MS PGothic" panose="020B0600070205080204" pitchFamily="34" charset="-128"/>
              </a:defRPr>
            </a:lvl3pPr>
            <a:lvl4pPr marL="1600200" indent="-228600">
              <a:defRPr sz="1200">
                <a:solidFill>
                  <a:schemeClr val="tx1"/>
                </a:solidFill>
                <a:latin typeface="Georgia" panose="02040502050405020303" pitchFamily="18" charset="0"/>
                <a:ea typeface="MS PGothic" panose="020B0600070205080204" pitchFamily="34" charset="-128"/>
              </a:defRPr>
            </a:lvl4pPr>
            <a:lvl5pPr marL="2057400" indent="-228600">
              <a:defRPr sz="1200">
                <a:solidFill>
                  <a:schemeClr val="tx1"/>
                </a:solidFill>
                <a:latin typeface="Georgia" panose="02040502050405020303" pitchFamily="18"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eorgia" panose="02040502050405020303" pitchFamily="18" charset="0"/>
                <a:ea typeface="MS PGothic" panose="020B0600070205080204" pitchFamily="34" charset="-128"/>
              </a:defRPr>
            </a:lvl9pPr>
          </a:lstStyle>
          <a:p>
            <a:pPr algn="ctr">
              <a:defRPr/>
            </a:pPr>
            <a:endParaRPr lang="en-US" altLang="en-US" sz="2400">
              <a:latin typeface="Arial" panose="020B0604020202020204" pitchFamily="34" charset="0"/>
              <a:cs typeface="Arial" panose="020B0604020202020204" pitchFamily="34" charset="0"/>
            </a:endParaRPr>
          </a:p>
        </p:txBody>
      </p:sp>
      <p:pic>
        <p:nvPicPr>
          <p:cNvPr id="5124" name="Picture 1037" descr="social science"/>
          <p:cNvPicPr>
            <a:picLocks noChangeAspect="1" noChangeArrowheads="1"/>
          </p:cNvPicPr>
          <p:nvPr/>
        </p:nvPicPr>
        <p:blipFill>
          <a:blip r:embed="rId13" cstate="print">
            <a:extLst>
              <a:ext uri="{28A0092B-C50C-407E-A947-70E740481C1C}">
                <a14:useLocalDpi xmlns:a14="http://schemas.microsoft.com/office/drawing/2010/main" val="0"/>
              </a:ext>
            </a:extLst>
          </a:blip>
          <a:srcRect b="21854"/>
          <a:stretch>
            <a:fillRect/>
          </a:stretch>
        </p:blipFill>
        <p:spPr bwMode="auto">
          <a:xfrm>
            <a:off x="6011863" y="376238"/>
            <a:ext cx="273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5126"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eaLnBrk="0" fontAlgn="base" hangingPunct="0">
        <a:spcBef>
          <a:spcPct val="0"/>
        </a:spcBef>
        <a:spcAft>
          <a:spcPct val="0"/>
        </a:spcAft>
        <a:defRPr sz="3500">
          <a:solidFill>
            <a:schemeClr val="tx2"/>
          </a:solidFill>
          <a:latin typeface="Georgia" pitchFamily="18" charset="0"/>
        </a:defRPr>
      </a:lvl6pPr>
      <a:lvl7pPr marL="914400" algn="l" rtl="0" eaLnBrk="0" fontAlgn="base" hangingPunct="0">
        <a:spcBef>
          <a:spcPct val="0"/>
        </a:spcBef>
        <a:spcAft>
          <a:spcPct val="0"/>
        </a:spcAft>
        <a:defRPr sz="3500">
          <a:solidFill>
            <a:schemeClr val="tx2"/>
          </a:solidFill>
          <a:latin typeface="Georgia" pitchFamily="18" charset="0"/>
        </a:defRPr>
      </a:lvl7pPr>
      <a:lvl8pPr marL="1371600" algn="l" rtl="0" eaLnBrk="0" fontAlgn="base" hangingPunct="0">
        <a:spcBef>
          <a:spcPct val="0"/>
        </a:spcBef>
        <a:spcAft>
          <a:spcPct val="0"/>
        </a:spcAft>
        <a:defRPr sz="3500">
          <a:solidFill>
            <a:schemeClr val="tx2"/>
          </a:solidFill>
          <a:latin typeface="Georgia" pitchFamily="18" charset="0"/>
        </a:defRPr>
      </a:lvl8pPr>
      <a:lvl9pPr marL="1828800" algn="l" rtl="0" eaLnBrk="0" fontAlgn="base" hangingPunct="0">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eaLnBrk="0" fontAlgn="base" hangingPunct="0">
        <a:spcBef>
          <a:spcPct val="20000"/>
        </a:spcBef>
        <a:spcAft>
          <a:spcPct val="50000"/>
        </a:spcAft>
        <a:buChar char="»"/>
        <a:defRPr sz="2400">
          <a:solidFill>
            <a:schemeClr val="tx1"/>
          </a:solidFill>
          <a:latin typeface="+mn-lt"/>
        </a:defRPr>
      </a:lvl6pPr>
      <a:lvl7pPr marL="2971800" indent="-228600" algn="l" rtl="0" eaLnBrk="0" fontAlgn="base" hangingPunct="0">
        <a:spcBef>
          <a:spcPct val="20000"/>
        </a:spcBef>
        <a:spcAft>
          <a:spcPct val="50000"/>
        </a:spcAft>
        <a:buChar char="»"/>
        <a:defRPr sz="2400">
          <a:solidFill>
            <a:schemeClr val="tx1"/>
          </a:solidFill>
          <a:latin typeface="+mn-lt"/>
        </a:defRPr>
      </a:lvl7pPr>
      <a:lvl8pPr marL="3429000" indent="-228600" algn="l" rtl="0" eaLnBrk="0" fontAlgn="base" hangingPunct="0">
        <a:spcBef>
          <a:spcPct val="20000"/>
        </a:spcBef>
        <a:spcAft>
          <a:spcPct val="50000"/>
        </a:spcAft>
        <a:buChar char="»"/>
        <a:defRPr sz="2400">
          <a:solidFill>
            <a:schemeClr val="tx1"/>
          </a:solidFill>
          <a:latin typeface="+mn-lt"/>
        </a:defRPr>
      </a:lvl8pPr>
      <a:lvl9pPr marL="3886200" indent="-228600" algn="l" rtl="0" eaLnBrk="0" fontAlgn="base" hangingPunct="0">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467544" y="1844824"/>
            <a:ext cx="8147248"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8244408" y="6400134"/>
            <a:ext cx="720080" cy="246221"/>
          </a:xfrm>
          <a:prstGeom prst="rect">
            <a:avLst/>
          </a:prstGeom>
          <a:noFill/>
        </p:spPr>
        <p:txBody>
          <a:bodyPr wrap="square" rtlCol="0">
            <a:spAutoFit/>
          </a:bodyPr>
          <a:lstStyle/>
          <a:p>
            <a:pPr algn="r" eaLnBrk="1" fontAlgn="auto" hangingPunct="1">
              <a:spcBef>
                <a:spcPts val="0"/>
              </a:spcBef>
              <a:spcAft>
                <a:spcPts val="0"/>
              </a:spcAft>
            </a:pPr>
            <a:fld id="{14274112-3819-4E3C-A2C8-15D563C4EB1E}" type="slidenum">
              <a:rPr lang="en-GB" sz="1000">
                <a:solidFill>
                  <a:srgbClr val="495961"/>
                </a:solidFill>
                <a:latin typeface="Lucida Sans"/>
                <a:ea typeface="+mn-ea"/>
              </a:rPr>
              <a:pPr algn="r" eaLnBrk="1" fontAlgn="auto" hangingPunct="1">
                <a:spcBef>
                  <a:spcPts val="0"/>
                </a:spcBef>
                <a:spcAft>
                  <a:spcPts val="0"/>
                </a:spcAft>
              </a:pPr>
              <a:t>‹#›</a:t>
            </a:fld>
            <a:endParaRPr lang="en-GB" sz="1000" dirty="0">
              <a:solidFill>
                <a:srgbClr val="495961"/>
              </a:solidFill>
              <a:latin typeface="Lucida Sans"/>
              <a:ea typeface="+mn-ea"/>
            </a:endParaRPr>
          </a:p>
        </p:txBody>
      </p:sp>
      <p:pic>
        <p:nvPicPr>
          <p:cNvPr id="9" name="University Logo" descr="Logo&#10;&#10;Description automatically generated with medium confidence">
            <a:extLst>
              <a:ext uri="{FF2B5EF4-FFF2-40B4-BE49-F238E27FC236}">
                <a16:creationId xmlns:a16="http://schemas.microsoft.com/office/drawing/2014/main" id="{6745DF3F-7D11-3742-A2BB-7A033F566A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2198" y="-279125"/>
            <a:ext cx="2880322" cy="1619893"/>
          </a:xfrm>
          <a:prstGeom prst="rect">
            <a:avLst/>
          </a:prstGeom>
        </p:spPr>
      </p:pic>
    </p:spTree>
    <p:extLst>
      <p:ext uri="{BB962C8B-B14F-4D97-AF65-F5344CB8AC3E}">
        <p14:creationId xmlns:p14="http://schemas.microsoft.com/office/powerpoint/2010/main" val="2291146564"/>
      </p:ext>
    </p:extLst>
  </p:cSld>
  <p:clrMap bg1="lt1" tx1="dk1" bg2="lt2" tx2="dk2" accent1="accent1" accent2="accent2" accent3="accent3" accent4="accent4" accent5="accent5" accent6="accent6" hlink="hlink" folHlink="folHlink"/>
  <p:sldLayoutIdLst>
    <p:sldLayoutId id="2147483710" r:id="rId1"/>
    <p:sldLayoutId id="2147483717" r:id="rId2"/>
  </p:sldLayoutIdLst>
  <p:hf sldNum="0"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00918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2800"/>
              <a:buFont typeface="Staatliches"/>
              <a:buNone/>
              <a:defRPr sz="2800">
                <a:solidFill>
                  <a:schemeClr val="accent3"/>
                </a:solidFill>
                <a:latin typeface="Staatliches"/>
                <a:ea typeface="Staatliches"/>
                <a:cs typeface="Staatliches"/>
                <a:sym typeface="Staatliches"/>
              </a:defRPr>
            </a:lvl1pPr>
            <a:lvl2pPr lvl="1"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2pPr>
            <a:lvl3pPr lvl="2"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3pPr>
            <a:lvl4pPr lvl="3"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4pPr>
            <a:lvl5pPr lvl="4"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5pPr>
            <a:lvl6pPr lvl="5"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6pPr>
            <a:lvl7pPr lvl="6"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7pPr>
            <a:lvl8pPr lvl="7"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8pPr>
            <a:lvl9pPr lvl="8" rtl="0">
              <a:spcBef>
                <a:spcPts val="0"/>
              </a:spcBef>
              <a:spcAft>
                <a:spcPts val="0"/>
              </a:spcAft>
              <a:buClr>
                <a:schemeClr val="accent3"/>
              </a:buClr>
              <a:buSzPts val="2800"/>
              <a:buFont typeface="Josefin Sans"/>
              <a:buNone/>
              <a:defRPr sz="2800" b="1">
                <a:solidFill>
                  <a:schemeClr val="accent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1pPr>
            <a:lvl2pPr marL="914400" lvl="1"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2pPr>
            <a:lvl3pPr marL="1371600" lvl="2"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3pPr>
            <a:lvl4pPr marL="1828800" lvl="3"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4pPr>
            <a:lvl5pPr marL="2286000" lvl="4"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5pPr>
            <a:lvl6pPr marL="2743200" lvl="5"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6pPr>
            <a:lvl7pPr marL="3200400" lvl="6"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7pPr>
            <a:lvl8pPr marL="3657600" lvl="7" indent="-304800" rtl="0">
              <a:lnSpc>
                <a:spcPct val="115000"/>
              </a:lnSpc>
              <a:spcBef>
                <a:spcPts val="1600"/>
              </a:spcBef>
              <a:spcAft>
                <a:spcPts val="0"/>
              </a:spcAft>
              <a:buClr>
                <a:schemeClr val="accent3"/>
              </a:buClr>
              <a:buSzPts val="1200"/>
              <a:buFont typeface="Anaheim"/>
              <a:buChar char="○"/>
              <a:defRPr sz="1200">
                <a:solidFill>
                  <a:schemeClr val="accent3"/>
                </a:solidFill>
                <a:latin typeface="Anaheim"/>
                <a:ea typeface="Anaheim"/>
                <a:cs typeface="Anaheim"/>
                <a:sym typeface="Anaheim"/>
              </a:defRPr>
            </a:lvl8pPr>
            <a:lvl9pPr marL="4114800" lvl="8" indent="-304800" rtl="0">
              <a:lnSpc>
                <a:spcPct val="115000"/>
              </a:lnSpc>
              <a:spcBef>
                <a:spcPts val="1600"/>
              </a:spcBef>
              <a:spcAft>
                <a:spcPts val="1600"/>
              </a:spcAft>
              <a:buClr>
                <a:schemeClr val="accent3"/>
              </a:buClr>
              <a:buSzPts val="1200"/>
              <a:buFont typeface="Anaheim"/>
              <a:buChar char="■"/>
              <a:defRPr sz="1200">
                <a:solidFill>
                  <a:schemeClr val="accent3"/>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2531148273"/>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8E3BF-C09E-98D0-A420-F88614F1F7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1C60B-D284-D758-6F40-F4ADB3327D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07FC28-FED1-0047-E95E-426D14C7CF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venir Next" panose="020B0503020202020204" pitchFamily="34" charset="0"/>
              </a:defRPr>
            </a:lvl1pPr>
          </a:lstStyle>
          <a:p>
            <a:fld id="{281BC674-78FB-8343-AFC7-A6AD6AC41A0A}" type="datetimeFigureOut">
              <a:rPr lang="en-US" smtClean="0"/>
              <a:pPr/>
              <a:t>10/29/2024</a:t>
            </a:fld>
            <a:endParaRPr lang="en-US"/>
          </a:p>
        </p:txBody>
      </p:sp>
      <p:sp>
        <p:nvSpPr>
          <p:cNvPr id="5" name="Footer Placeholder 4">
            <a:extLst>
              <a:ext uri="{FF2B5EF4-FFF2-40B4-BE49-F238E27FC236}">
                <a16:creationId xmlns:a16="http://schemas.microsoft.com/office/drawing/2014/main" id="{0007EA18-8149-FFCC-8C61-7D157AD1DF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venir Next" panose="020B0503020202020204" pitchFamily="34" charset="0"/>
              </a:defRPr>
            </a:lvl1pPr>
          </a:lstStyle>
          <a:p>
            <a:endParaRPr lang="en-US"/>
          </a:p>
        </p:txBody>
      </p:sp>
      <p:sp>
        <p:nvSpPr>
          <p:cNvPr id="6" name="Slide Number Placeholder 5">
            <a:extLst>
              <a:ext uri="{FF2B5EF4-FFF2-40B4-BE49-F238E27FC236}">
                <a16:creationId xmlns:a16="http://schemas.microsoft.com/office/drawing/2014/main" id="{8A9BBB94-833E-7D6C-86F7-48326DB2BEC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venir Next" panose="020B0503020202020204" pitchFamily="34" charset="0"/>
              </a:defRPr>
            </a:lvl1pPr>
          </a:lstStyle>
          <a:p>
            <a:fld id="{6451A5A5-3215-4B42-94CF-4C56AE3E6082}" type="slidenum">
              <a:rPr lang="en-US" smtClean="0"/>
              <a:pPr/>
              <a:t>‹#›</a:t>
            </a:fld>
            <a:endParaRPr lang="en-US"/>
          </a:p>
        </p:txBody>
      </p:sp>
    </p:spTree>
    <p:extLst>
      <p:ext uri="{BB962C8B-B14F-4D97-AF65-F5344CB8AC3E}">
        <p14:creationId xmlns:p14="http://schemas.microsoft.com/office/powerpoint/2010/main" val="12440729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Avenir Next"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venir Next" panose="020B05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venir Next" panose="020B05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9EC8-A8B9-E63C-81F7-9DA8D2AA6F43}"/>
              </a:ext>
            </a:extLst>
          </p:cNvPr>
          <p:cNvSpPr>
            <a:spLocks noGrp="1"/>
          </p:cNvSpPr>
          <p:nvPr>
            <p:ph type="ctrTitle"/>
          </p:nvPr>
        </p:nvSpPr>
        <p:spPr>
          <a:xfrm>
            <a:off x="1765920" y="2060848"/>
            <a:ext cx="6838528" cy="1226567"/>
          </a:xfrm>
        </p:spPr>
        <p:txBody>
          <a:bodyPr/>
          <a:lstStyle/>
          <a:p>
            <a:r>
              <a:rPr lang="en-GB" dirty="0"/>
              <a:t>What is the photovoice method?</a:t>
            </a:r>
          </a:p>
        </p:txBody>
      </p:sp>
      <p:sp>
        <p:nvSpPr>
          <p:cNvPr id="3" name="Subtitle 2">
            <a:extLst>
              <a:ext uri="{FF2B5EF4-FFF2-40B4-BE49-F238E27FC236}">
                <a16:creationId xmlns:a16="http://schemas.microsoft.com/office/drawing/2014/main" id="{90449649-463B-F999-3178-B1F8EB39194C}"/>
              </a:ext>
            </a:extLst>
          </p:cNvPr>
          <p:cNvSpPr>
            <a:spLocks noGrp="1"/>
          </p:cNvSpPr>
          <p:nvPr>
            <p:ph type="subTitle" idx="1"/>
          </p:nvPr>
        </p:nvSpPr>
        <p:spPr>
          <a:xfrm>
            <a:off x="1765920" y="3429000"/>
            <a:ext cx="5688632" cy="1006972"/>
          </a:xfrm>
        </p:spPr>
        <p:txBody>
          <a:bodyPr/>
          <a:lstStyle/>
          <a:p>
            <a:r>
              <a:rPr lang="en-GB" dirty="0"/>
              <a:t>Professor Athina Vlachantoni</a:t>
            </a:r>
          </a:p>
          <a:p>
            <a:r>
              <a:rPr lang="en-GB" dirty="0"/>
              <a:t>Centre for Research on Ageing and ESRC Centre for Population Change</a:t>
            </a:r>
          </a:p>
          <a:p>
            <a:endParaRPr lang="en-GB" dirty="0"/>
          </a:p>
        </p:txBody>
      </p:sp>
    </p:spTree>
    <p:extLst>
      <p:ext uri="{BB962C8B-B14F-4D97-AF65-F5344CB8AC3E}">
        <p14:creationId xmlns:p14="http://schemas.microsoft.com/office/powerpoint/2010/main" val="303512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2C7C-5A8A-0907-B8C7-EC1F83DE7BA7}"/>
              </a:ext>
            </a:extLst>
          </p:cNvPr>
          <p:cNvSpPr>
            <a:spLocks noGrp="1"/>
          </p:cNvSpPr>
          <p:nvPr>
            <p:ph type="title"/>
          </p:nvPr>
        </p:nvSpPr>
        <p:spPr>
          <a:xfrm>
            <a:off x="2627784" y="260648"/>
            <a:ext cx="5832648" cy="576064"/>
          </a:xfrm>
        </p:spPr>
        <p:txBody>
          <a:bodyPr/>
          <a:lstStyle/>
          <a:p>
            <a:r>
              <a:rPr lang="en-GB" dirty="0"/>
              <a:t>The research project</a:t>
            </a:r>
          </a:p>
        </p:txBody>
      </p:sp>
      <p:sp>
        <p:nvSpPr>
          <p:cNvPr id="3" name="Content Placeholder 2">
            <a:extLst>
              <a:ext uri="{FF2B5EF4-FFF2-40B4-BE49-F238E27FC236}">
                <a16:creationId xmlns:a16="http://schemas.microsoft.com/office/drawing/2014/main" id="{9612BB49-DC80-7BC1-0FB0-DB22408586AE}"/>
              </a:ext>
            </a:extLst>
          </p:cNvPr>
          <p:cNvSpPr>
            <a:spLocks noGrp="1"/>
          </p:cNvSpPr>
          <p:nvPr>
            <p:ph idx="1"/>
          </p:nvPr>
        </p:nvSpPr>
        <p:spPr>
          <a:xfrm>
            <a:off x="467544" y="1052736"/>
            <a:ext cx="8147248" cy="5174035"/>
          </a:xfrm>
        </p:spPr>
        <p:txBody>
          <a:bodyPr/>
          <a:lstStyle/>
          <a:p>
            <a:r>
              <a:rPr lang="en-US" dirty="0"/>
              <a:t>“Promoting inclusivity in pension protection and other forms of saving among men and women from black and minority ethnic communities in the UK: a mixed methods study”</a:t>
            </a:r>
          </a:p>
          <a:p>
            <a:r>
              <a:rPr lang="en-US" dirty="0"/>
              <a:t>Funded by the ESRC’s Inclusive Ageing call</a:t>
            </a:r>
          </a:p>
          <a:p>
            <a:pPr marL="0" indent="0">
              <a:buNone/>
            </a:pPr>
            <a:endParaRPr lang="en-US" dirty="0"/>
          </a:p>
          <a:p>
            <a:pPr marL="0" indent="0">
              <a:buNone/>
            </a:pPr>
            <a:endParaRPr lang="en-GB" dirty="0"/>
          </a:p>
        </p:txBody>
      </p:sp>
      <p:pic>
        <p:nvPicPr>
          <p:cNvPr id="5" name="Picture 4" descr="ESRC Wales Doctoral Training Partnership - Study - Cardiff University">
            <a:extLst>
              <a:ext uri="{FF2B5EF4-FFF2-40B4-BE49-F238E27FC236}">
                <a16:creationId xmlns:a16="http://schemas.microsoft.com/office/drawing/2014/main" id="{3B4B5336-6D4A-D064-52C0-42B62DE5D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0635"/>
            <a:ext cx="1970326" cy="8338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DA82C76D-A5A9-A5BC-0C08-AFE2CF828FBE}"/>
              </a:ext>
            </a:extLst>
          </p:cNvPr>
          <p:cNvGraphicFramePr>
            <a:graphicFrameLocks/>
          </p:cNvGraphicFramePr>
          <p:nvPr>
            <p:extLst>
              <p:ext uri="{D42A27DB-BD31-4B8C-83A1-F6EECF244321}">
                <p14:modId xmlns:p14="http://schemas.microsoft.com/office/powerpoint/2010/main" val="3415352729"/>
              </p:ext>
            </p:extLst>
          </p:nvPr>
        </p:nvGraphicFramePr>
        <p:xfrm>
          <a:off x="1187338" y="2852689"/>
          <a:ext cx="6707659"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A10DA011-D43B-3669-1BD6-99810CD2B97D}"/>
              </a:ext>
            </a:extLst>
          </p:cNvPr>
          <p:cNvSpPr/>
          <p:nvPr/>
        </p:nvSpPr>
        <p:spPr>
          <a:xfrm>
            <a:off x="4514849" y="2672792"/>
            <a:ext cx="3456384" cy="1512415"/>
          </a:xfrm>
          <a:prstGeom prst="ellipse">
            <a:avLst/>
          </a:prstGeom>
          <a:noFill/>
          <a:ln w="857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27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0"/>
        <p:cNvGrpSpPr/>
        <p:nvPr/>
      </p:nvGrpSpPr>
      <p:grpSpPr>
        <a:xfrm>
          <a:off x="0" y="0"/>
          <a:ext cx="0" cy="0"/>
          <a:chOff x="0" y="0"/>
          <a:chExt cx="0" cy="0"/>
        </a:xfrm>
      </p:grpSpPr>
      <p:sp>
        <p:nvSpPr>
          <p:cNvPr id="1145" name="Google Shape;1145;p37"/>
          <p:cNvSpPr txBox="1"/>
          <p:nvPr/>
        </p:nvSpPr>
        <p:spPr>
          <a:xfrm>
            <a:off x="493810" y="2763163"/>
            <a:ext cx="2286174" cy="325800"/>
          </a:xfrm>
          <a:prstGeom prst="rect">
            <a:avLst/>
          </a:prstGeom>
          <a:noFill/>
          <a:ln>
            <a:noFill/>
          </a:ln>
        </p:spPr>
        <p:txBody>
          <a:bodyPr spcFirstLastPara="1" wrap="square" lIns="91425" tIns="91425" rIns="91425" bIns="91425" anchor="t" anchorCtr="0">
            <a:noAutofit/>
          </a:bodyPr>
          <a:lstStyle/>
          <a:p>
            <a:pPr algn="r" eaLnBrk="1" fontAlgn="auto" hangingPunct="1">
              <a:spcBef>
                <a:spcPts val="0"/>
              </a:spcBef>
              <a:spcAft>
                <a:spcPts val="1600"/>
              </a:spcAft>
              <a:buClr>
                <a:srgbClr val="000000"/>
              </a:buClr>
            </a:pPr>
            <a:r>
              <a:rPr lang="en" sz="1800" kern="0" dirty="0">
                <a:solidFill>
                  <a:srgbClr val="434343"/>
                </a:solidFill>
                <a:latin typeface="Staatliches"/>
                <a:ea typeface="Staatliches"/>
                <a:cs typeface="Staatliches"/>
                <a:sym typeface="Staatliches"/>
              </a:rPr>
              <a:t>PROF ATHINA VLACHANTONI, Centre for research on ageing, social sciences</a:t>
            </a:r>
          </a:p>
          <a:p>
            <a:pPr algn="r" eaLnBrk="1" fontAlgn="auto" hangingPunct="1">
              <a:spcBef>
                <a:spcPts val="0"/>
              </a:spcBef>
              <a:spcAft>
                <a:spcPts val="1600"/>
              </a:spcAft>
              <a:buClr>
                <a:srgbClr val="000000"/>
              </a:buClr>
            </a:pPr>
            <a:endParaRPr sz="1800" kern="0" dirty="0">
              <a:solidFill>
                <a:srgbClr val="434343"/>
              </a:solidFill>
              <a:latin typeface="Staatliches"/>
              <a:ea typeface="Staatliches"/>
              <a:cs typeface="Staatliches"/>
              <a:sym typeface="Staatliches"/>
            </a:endParaRPr>
          </a:p>
        </p:txBody>
      </p:sp>
      <p:sp>
        <p:nvSpPr>
          <p:cNvPr id="1146" name="Google Shape;1146;p37"/>
          <p:cNvSpPr txBox="1"/>
          <p:nvPr/>
        </p:nvSpPr>
        <p:spPr>
          <a:xfrm>
            <a:off x="6458406" y="2763151"/>
            <a:ext cx="1916945" cy="325800"/>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1600"/>
              </a:spcAft>
              <a:buClr>
                <a:srgbClr val="000000"/>
              </a:buClr>
            </a:pPr>
            <a:r>
              <a:rPr lang="en" sz="1800" kern="0" dirty="0">
                <a:solidFill>
                  <a:srgbClr val="434343"/>
                </a:solidFill>
                <a:latin typeface="Staatliches"/>
                <a:ea typeface="Staatliches"/>
                <a:cs typeface="Staatliches"/>
                <a:sym typeface="Staatliches"/>
              </a:rPr>
              <a:t>PROF YUANYUAN YIN, winchester school of art</a:t>
            </a:r>
            <a:endParaRPr sz="1800" kern="0" dirty="0">
              <a:solidFill>
                <a:srgbClr val="434343"/>
              </a:solidFill>
              <a:latin typeface="Staatliches"/>
              <a:ea typeface="Staatliches"/>
              <a:cs typeface="Staatliches"/>
              <a:sym typeface="Staatliches"/>
            </a:endParaRPr>
          </a:p>
        </p:txBody>
      </p:sp>
      <p:sp>
        <p:nvSpPr>
          <p:cNvPr id="1147" name="Google Shape;1147;p37"/>
          <p:cNvSpPr txBox="1"/>
          <p:nvPr/>
        </p:nvSpPr>
        <p:spPr>
          <a:xfrm>
            <a:off x="6458406" y="4001650"/>
            <a:ext cx="1578300" cy="325800"/>
          </a:xfrm>
          <a:prstGeom prst="rect">
            <a:avLst/>
          </a:prstGeom>
          <a:noFill/>
          <a:ln>
            <a:noFill/>
          </a:ln>
        </p:spPr>
        <p:txBody>
          <a:bodyPr spcFirstLastPara="1" wrap="square" lIns="91425" tIns="91425" rIns="91425" bIns="91425" anchor="t" anchorCtr="0">
            <a:noAutofit/>
          </a:bodyPr>
          <a:lstStyle/>
          <a:p>
            <a:pPr eaLnBrk="1" fontAlgn="auto" hangingPunct="1">
              <a:spcBef>
                <a:spcPts val="0"/>
              </a:spcBef>
              <a:spcAft>
                <a:spcPts val="1600"/>
              </a:spcAft>
              <a:buClr>
                <a:srgbClr val="000000"/>
              </a:buClr>
            </a:pPr>
            <a:r>
              <a:rPr lang="en" sz="1800" kern="0" dirty="0">
                <a:solidFill>
                  <a:srgbClr val="434343"/>
                </a:solidFill>
                <a:latin typeface="Staatliches"/>
                <a:ea typeface="Staatliches"/>
                <a:cs typeface="Staatliches"/>
                <a:sym typeface="Staatliches"/>
              </a:rPr>
              <a:t>DR SPELA MOCNIK, centre for research on ageing, social sciences</a:t>
            </a:r>
            <a:endParaRPr sz="1800" kern="0" dirty="0">
              <a:solidFill>
                <a:srgbClr val="434343"/>
              </a:solidFill>
              <a:latin typeface="Staatliches"/>
              <a:ea typeface="Staatliches"/>
              <a:cs typeface="Staatliches"/>
              <a:sym typeface="Staatliches"/>
            </a:endParaRPr>
          </a:p>
        </p:txBody>
      </p:sp>
      <p:sp>
        <p:nvSpPr>
          <p:cNvPr id="1149" name="Google Shape;1149;p37"/>
          <p:cNvSpPr txBox="1"/>
          <p:nvPr/>
        </p:nvSpPr>
        <p:spPr>
          <a:xfrm>
            <a:off x="467544" y="4001650"/>
            <a:ext cx="2286174" cy="325800"/>
          </a:xfrm>
          <a:prstGeom prst="rect">
            <a:avLst/>
          </a:prstGeom>
          <a:noFill/>
          <a:ln>
            <a:noFill/>
          </a:ln>
        </p:spPr>
        <p:txBody>
          <a:bodyPr spcFirstLastPara="1" wrap="square" lIns="91425" tIns="91425" rIns="91425" bIns="91425" anchor="t" anchorCtr="0">
            <a:noAutofit/>
          </a:bodyPr>
          <a:lstStyle/>
          <a:p>
            <a:pPr algn="r" eaLnBrk="1" fontAlgn="auto" hangingPunct="1">
              <a:spcBef>
                <a:spcPts val="0"/>
              </a:spcBef>
              <a:spcAft>
                <a:spcPts val="1600"/>
              </a:spcAft>
              <a:buClr>
                <a:srgbClr val="000000"/>
              </a:buClr>
            </a:pPr>
            <a:r>
              <a:rPr lang="en" sz="1800" kern="0" dirty="0">
                <a:solidFill>
                  <a:srgbClr val="434343"/>
                </a:solidFill>
                <a:latin typeface="Staatliches"/>
                <a:ea typeface="Staatliches"/>
                <a:cs typeface="Staatliches"/>
                <a:sym typeface="Staatliches"/>
              </a:rPr>
              <a:t>DR SADDAF NAAZ AKHTAR, centre for research on ageing, social sciences</a:t>
            </a:r>
            <a:endParaRPr sz="1800" kern="0" dirty="0">
              <a:solidFill>
                <a:srgbClr val="434343"/>
              </a:solidFill>
              <a:latin typeface="Staatliches"/>
              <a:ea typeface="Staatliches"/>
              <a:cs typeface="Staatliches"/>
              <a:sym typeface="Staatliches"/>
            </a:endParaRPr>
          </a:p>
        </p:txBody>
      </p:sp>
      <p:sp>
        <p:nvSpPr>
          <p:cNvPr id="1150" name="Google Shape;1150;p37"/>
          <p:cNvSpPr/>
          <p:nvPr/>
        </p:nvSpPr>
        <p:spPr>
          <a:xfrm>
            <a:off x="2906241" y="2522776"/>
            <a:ext cx="1352668" cy="1269823"/>
          </a:xfrm>
          <a:prstGeom prst="ellipse">
            <a:avLst/>
          </a:pr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152" name="Google Shape;1152;p37"/>
          <p:cNvSpPr/>
          <p:nvPr/>
        </p:nvSpPr>
        <p:spPr>
          <a:xfrm>
            <a:off x="2906241" y="4164551"/>
            <a:ext cx="1352668" cy="1269823"/>
          </a:xfrm>
          <a:prstGeom prst="ellipse">
            <a:avLst/>
          </a:pr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212" name="Google Shape;1212;p37"/>
          <p:cNvSpPr txBox="1">
            <a:spLocks noGrp="1"/>
          </p:cNvSpPr>
          <p:nvPr>
            <p:ph type="ctrTitle"/>
          </p:nvPr>
        </p:nvSpPr>
        <p:spPr>
          <a:xfrm>
            <a:off x="5180650" y="1314550"/>
            <a:ext cx="3194700" cy="481200"/>
          </a:xfrm>
          <a:prstGeom prst="rect">
            <a:avLst/>
          </a:prstGeom>
        </p:spPr>
        <p:txBody>
          <a:bodyPr spcFirstLastPara="1" wrap="square" lIns="91425" tIns="91425" rIns="91425" bIns="91425" anchor="ctr" anchorCtr="0">
            <a:noAutofit/>
          </a:bodyPr>
          <a:lstStyle/>
          <a:p>
            <a:r>
              <a:rPr lang="en-GB" sz="2800" dirty="0"/>
              <a:t>T</a:t>
            </a:r>
            <a:r>
              <a:rPr lang="en" sz="2800" dirty="0"/>
              <a:t>he research team</a:t>
            </a:r>
            <a:endParaRPr sz="2800" dirty="0"/>
          </a:p>
        </p:txBody>
      </p:sp>
      <p:pic>
        <p:nvPicPr>
          <p:cNvPr id="2" name="Picture 1" descr="Blue text on a black background&#10;&#10;Description automatically generated">
            <a:extLst>
              <a:ext uri="{FF2B5EF4-FFF2-40B4-BE49-F238E27FC236}">
                <a16:creationId xmlns:a16="http://schemas.microsoft.com/office/drawing/2014/main" id="{F9742361-677D-C455-3DF9-F0E35F478120}"/>
              </a:ext>
            </a:extLst>
          </p:cNvPr>
          <p:cNvPicPr>
            <a:picLocks noChangeAspect="1"/>
          </p:cNvPicPr>
          <p:nvPr/>
        </p:nvPicPr>
        <p:blipFill>
          <a:blip r:embed="rId3"/>
          <a:stretch>
            <a:fillRect/>
          </a:stretch>
        </p:blipFill>
        <p:spPr>
          <a:xfrm>
            <a:off x="369116" y="1121561"/>
            <a:ext cx="1480205" cy="323534"/>
          </a:xfrm>
          <a:prstGeom prst="rect">
            <a:avLst/>
          </a:prstGeom>
        </p:spPr>
      </p:pic>
      <p:pic>
        <p:nvPicPr>
          <p:cNvPr id="6" name="Picture 6" descr="Doctor Saddaf Naaz Akhtar">
            <a:extLst>
              <a:ext uri="{FF2B5EF4-FFF2-40B4-BE49-F238E27FC236}">
                <a16:creationId xmlns:a16="http://schemas.microsoft.com/office/drawing/2014/main" id="{023B8D9B-319A-AD71-1992-5B7313841A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 b="-6"/>
          <a:stretch/>
        </p:blipFill>
        <p:spPr bwMode="auto">
          <a:xfrm>
            <a:off x="3118161" y="4001651"/>
            <a:ext cx="1269823" cy="126982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Professor Athina Vlachantoni">
            <a:extLst>
              <a:ext uri="{FF2B5EF4-FFF2-40B4-BE49-F238E27FC236}">
                <a16:creationId xmlns:a16="http://schemas.microsoft.com/office/drawing/2014/main" id="{1B1B4131-F832-7830-5A24-C3256983384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 b="-6"/>
          <a:stretch/>
        </p:blipFill>
        <p:spPr bwMode="auto">
          <a:xfrm>
            <a:off x="3178710" y="2382299"/>
            <a:ext cx="1269823" cy="126982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sp>
        <p:nvSpPr>
          <p:cNvPr id="8" name="Google Shape;1152;p37">
            <a:extLst>
              <a:ext uri="{FF2B5EF4-FFF2-40B4-BE49-F238E27FC236}">
                <a16:creationId xmlns:a16="http://schemas.microsoft.com/office/drawing/2014/main" id="{F23A35ED-9D10-95C8-E2CB-3CA82C2A9963}"/>
              </a:ext>
            </a:extLst>
          </p:cNvPr>
          <p:cNvSpPr/>
          <p:nvPr/>
        </p:nvSpPr>
        <p:spPr>
          <a:xfrm>
            <a:off x="4747406" y="4164550"/>
            <a:ext cx="1352668" cy="1269823"/>
          </a:xfrm>
          <a:prstGeom prst="ellipse">
            <a:avLst/>
          </a:pr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9" name="Google Shape;1152;p37">
            <a:extLst>
              <a:ext uri="{FF2B5EF4-FFF2-40B4-BE49-F238E27FC236}">
                <a16:creationId xmlns:a16="http://schemas.microsoft.com/office/drawing/2014/main" id="{B8F69E69-FFE6-6370-C825-7E30BB1A7C5C}"/>
              </a:ext>
            </a:extLst>
          </p:cNvPr>
          <p:cNvSpPr/>
          <p:nvPr/>
        </p:nvSpPr>
        <p:spPr>
          <a:xfrm>
            <a:off x="4791044" y="2522776"/>
            <a:ext cx="1352668" cy="1269823"/>
          </a:xfrm>
          <a:prstGeom prst="ellipse">
            <a:avLst/>
          </a:pr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pic>
        <p:nvPicPr>
          <p:cNvPr id="5" name="Picture 8" descr="Professor Yuanyuan Yin">
            <a:extLst>
              <a:ext uri="{FF2B5EF4-FFF2-40B4-BE49-F238E27FC236}">
                <a16:creationId xmlns:a16="http://schemas.microsoft.com/office/drawing/2014/main" id="{6978EB85-154A-E782-BF93-E6F6AAA4192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 b="-6"/>
          <a:stretch/>
        </p:blipFill>
        <p:spPr bwMode="auto">
          <a:xfrm>
            <a:off x="4979727" y="2382298"/>
            <a:ext cx="1269823" cy="126982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Doctor Spela Mocnik">
            <a:extLst>
              <a:ext uri="{FF2B5EF4-FFF2-40B4-BE49-F238E27FC236}">
                <a16:creationId xmlns:a16="http://schemas.microsoft.com/office/drawing/2014/main" id="{CB3C776C-7186-F56B-DB6A-EDC3D034304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 b="-6"/>
          <a:stretch/>
        </p:blipFill>
        <p:spPr bwMode="auto">
          <a:xfrm>
            <a:off x="4979726" y="4001650"/>
            <a:ext cx="1269823" cy="126982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CCC7-8048-9F82-E8BA-B19CD01460BB}"/>
              </a:ext>
            </a:extLst>
          </p:cNvPr>
          <p:cNvSpPr>
            <a:spLocks noGrp="1"/>
          </p:cNvSpPr>
          <p:nvPr>
            <p:ph type="title"/>
          </p:nvPr>
        </p:nvSpPr>
        <p:spPr>
          <a:xfrm>
            <a:off x="539552" y="188640"/>
            <a:ext cx="7886700" cy="615602"/>
          </a:xfrm>
        </p:spPr>
        <p:txBody>
          <a:bodyPr/>
          <a:lstStyle/>
          <a:p>
            <a:r>
              <a:rPr lang="en-GB" dirty="0"/>
              <a:t>Photovoice as a methodology</a:t>
            </a:r>
          </a:p>
        </p:txBody>
      </p:sp>
      <p:sp>
        <p:nvSpPr>
          <p:cNvPr id="3" name="Content Placeholder 2">
            <a:extLst>
              <a:ext uri="{FF2B5EF4-FFF2-40B4-BE49-F238E27FC236}">
                <a16:creationId xmlns:a16="http://schemas.microsoft.com/office/drawing/2014/main" id="{628EF040-946A-CF04-D376-8A9441C681B4}"/>
              </a:ext>
            </a:extLst>
          </p:cNvPr>
          <p:cNvSpPr>
            <a:spLocks noGrp="1"/>
          </p:cNvSpPr>
          <p:nvPr>
            <p:ph idx="1"/>
          </p:nvPr>
        </p:nvSpPr>
        <p:spPr>
          <a:xfrm>
            <a:off x="179512" y="908720"/>
            <a:ext cx="8856984" cy="5268243"/>
          </a:xfrm>
        </p:spPr>
        <p:txBody>
          <a:bodyPr/>
          <a:lstStyle/>
          <a:p>
            <a:r>
              <a:rPr lang="en-GB" sz="2200" dirty="0"/>
              <a:t>Sometimes described as ‘</a:t>
            </a:r>
            <a:r>
              <a:rPr lang="en-GB" sz="2200" b="1" dirty="0"/>
              <a:t>photo elicitation</a:t>
            </a:r>
            <a:r>
              <a:rPr lang="en-GB" sz="2200" dirty="0"/>
              <a:t>’ – emphasis on </a:t>
            </a:r>
            <a:r>
              <a:rPr lang="en-GB" sz="2200" i="1" dirty="0"/>
              <a:t>eliciting</a:t>
            </a:r>
            <a:r>
              <a:rPr lang="en-GB" sz="2200" dirty="0"/>
              <a:t> insights from participants (Pink et al 2011)</a:t>
            </a:r>
          </a:p>
          <a:p>
            <a:r>
              <a:rPr lang="en-GB" sz="2200" dirty="0"/>
              <a:t>Focus on the participant’s ‘</a:t>
            </a:r>
            <a:r>
              <a:rPr lang="en-GB" sz="2200" b="1" dirty="0"/>
              <a:t>voice</a:t>
            </a:r>
            <a:r>
              <a:rPr lang="en-GB" sz="2200" dirty="0"/>
              <a:t>’ in choosing what photos to take (</a:t>
            </a:r>
            <a:r>
              <a:rPr lang="en-GB" sz="2200" dirty="0" err="1"/>
              <a:t>Castleden</a:t>
            </a:r>
            <a:r>
              <a:rPr lang="en-GB" sz="2200" dirty="0"/>
              <a:t> et al 2008)</a:t>
            </a:r>
          </a:p>
          <a:p>
            <a:r>
              <a:rPr lang="en-GB" sz="2200" dirty="0"/>
              <a:t>Focus on the participant’s ‘</a:t>
            </a:r>
            <a:r>
              <a:rPr lang="en-GB" sz="2200" b="1" dirty="0"/>
              <a:t>voice</a:t>
            </a:r>
            <a:r>
              <a:rPr lang="en-GB" sz="2200" dirty="0"/>
              <a:t>’ in interpreting the images, the context, the dynamic processes, the constructions of different concepts (Wang and Burris 1997)</a:t>
            </a:r>
          </a:p>
          <a:p>
            <a:r>
              <a:rPr lang="en-GB" sz="2200" dirty="0"/>
              <a:t>Progress into a </a:t>
            </a:r>
            <a:r>
              <a:rPr lang="en-GB" sz="2200" b="1" dirty="0"/>
              <a:t>dialogue</a:t>
            </a:r>
            <a:r>
              <a:rPr lang="en-GB" sz="2200" dirty="0"/>
              <a:t> between the researcher and the participant which relates to the focus of the research (Winton 2016)</a:t>
            </a:r>
          </a:p>
          <a:p>
            <a:r>
              <a:rPr lang="en-GB" sz="2200" dirty="0"/>
              <a:t>Continuous emphasis on the participant’s worldview/ perspective</a:t>
            </a:r>
          </a:p>
          <a:p>
            <a:r>
              <a:rPr lang="en-GB" sz="2200" dirty="0"/>
              <a:t>Analysis of data using qualitative methods</a:t>
            </a:r>
          </a:p>
          <a:p>
            <a:pPr marL="0" indent="0">
              <a:buNone/>
            </a:pPr>
            <a:endParaRPr lang="en-GB" dirty="0"/>
          </a:p>
        </p:txBody>
      </p:sp>
      <p:graphicFrame>
        <p:nvGraphicFramePr>
          <p:cNvPr id="4" name="Diagram 3">
            <a:extLst>
              <a:ext uri="{FF2B5EF4-FFF2-40B4-BE49-F238E27FC236}">
                <a16:creationId xmlns:a16="http://schemas.microsoft.com/office/drawing/2014/main" id="{7FE5D0CA-FBF3-BC0C-2CFA-16675E29BF48}"/>
              </a:ext>
            </a:extLst>
          </p:cNvPr>
          <p:cNvGraphicFramePr/>
          <p:nvPr>
            <p:extLst>
              <p:ext uri="{D42A27DB-BD31-4B8C-83A1-F6EECF244321}">
                <p14:modId xmlns:p14="http://schemas.microsoft.com/office/powerpoint/2010/main" val="918262220"/>
              </p:ext>
            </p:extLst>
          </p:nvPr>
        </p:nvGraphicFramePr>
        <p:xfrm>
          <a:off x="126418" y="3212976"/>
          <a:ext cx="8712968"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20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91A780-FF76-AC8D-F540-D5334C9A0757}"/>
              </a:ext>
            </a:extLst>
          </p:cNvPr>
          <p:cNvGraphicFramePr>
            <a:graphicFrameLocks noGrp="1"/>
          </p:cNvGraphicFramePr>
          <p:nvPr/>
        </p:nvGraphicFramePr>
        <p:xfrm>
          <a:off x="413239" y="926494"/>
          <a:ext cx="8317523" cy="4867023"/>
        </p:xfrm>
        <a:graphic>
          <a:graphicData uri="http://schemas.openxmlformats.org/drawingml/2006/table">
            <a:tbl>
              <a:tblPr/>
              <a:tblGrid>
                <a:gridCol w="1116623">
                  <a:extLst>
                    <a:ext uri="{9D8B030D-6E8A-4147-A177-3AD203B41FA5}">
                      <a16:colId xmlns:a16="http://schemas.microsoft.com/office/drawing/2014/main" val="3952265961"/>
                    </a:ext>
                  </a:extLst>
                </a:gridCol>
                <a:gridCol w="4774223">
                  <a:extLst>
                    <a:ext uri="{9D8B030D-6E8A-4147-A177-3AD203B41FA5}">
                      <a16:colId xmlns:a16="http://schemas.microsoft.com/office/drawing/2014/main" val="2860598901"/>
                    </a:ext>
                  </a:extLst>
                </a:gridCol>
                <a:gridCol w="2426677">
                  <a:extLst>
                    <a:ext uri="{9D8B030D-6E8A-4147-A177-3AD203B41FA5}">
                      <a16:colId xmlns:a16="http://schemas.microsoft.com/office/drawing/2014/main" val="3780638626"/>
                    </a:ext>
                  </a:extLst>
                </a:gridCol>
              </a:tblGrid>
              <a:tr h="230951">
                <a:tc>
                  <a:txBody>
                    <a:bodyPr/>
                    <a:lstStyle/>
                    <a:p>
                      <a:pPr>
                        <a:lnSpc>
                          <a:spcPct val="120000"/>
                        </a:lnSpc>
                      </a:pPr>
                      <a:r>
                        <a:rPr lang="en-US" sz="900" b="1" kern="0" dirty="0">
                          <a:solidFill>
                            <a:srgbClr val="F0F0ED"/>
                          </a:solidFill>
                          <a:effectLst/>
                          <a:latin typeface="Avenir Next" panose="020B0503020202020204" pitchFamily="34" charset="0"/>
                          <a:ea typeface="Times New Roman" panose="02020603050405020304" pitchFamily="18" charset="0"/>
                          <a:cs typeface="Times New Roman" panose="02020603050405020304" pitchFamily="18" charset="0"/>
                        </a:rPr>
                        <a:t>Schedule</a:t>
                      </a:r>
                      <a:endParaRPr lang="en-GB" sz="9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w="12700" cap="flat" cmpd="sng" algn="ctr">
                      <a:solidFill>
                        <a:srgbClr val="5F645C"/>
                      </a:solidFill>
                      <a:prstDash val="solid"/>
                      <a:round/>
                      <a:headEnd type="none" w="med" len="med"/>
                      <a:tailEnd type="none" w="med" len="med"/>
                    </a:lnL>
                    <a:lnR>
                      <a:noFill/>
                    </a:lnR>
                    <a:lnT>
                      <a:noFill/>
                    </a:lnT>
                    <a:lnB>
                      <a:noFill/>
                    </a:lnB>
                    <a:solidFill>
                      <a:srgbClr val="5F645C"/>
                    </a:solidFill>
                  </a:tcPr>
                </a:tc>
                <a:tc>
                  <a:txBody>
                    <a:bodyPr/>
                    <a:lstStyle/>
                    <a:p>
                      <a:pPr marL="86360">
                        <a:lnSpc>
                          <a:spcPct val="120000"/>
                        </a:lnSpc>
                      </a:pPr>
                      <a:r>
                        <a:rPr lang="en-US" sz="900" b="1" kern="0" dirty="0">
                          <a:solidFill>
                            <a:srgbClr val="F0F0ED"/>
                          </a:solidFill>
                          <a:effectLst/>
                          <a:latin typeface="Avenir Next" panose="020B0503020202020204" pitchFamily="34" charset="0"/>
                          <a:ea typeface="Times New Roman" panose="02020603050405020304" pitchFamily="18" charset="0"/>
                          <a:cs typeface="Times New Roman" panose="02020603050405020304" pitchFamily="18" charset="0"/>
                        </a:rPr>
                        <a:t>ACTIVITY</a:t>
                      </a:r>
                      <a:endParaRPr lang="en-GB" sz="9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a:noFill/>
                    </a:lnL>
                    <a:lnR w="12700" cap="flat" cmpd="sng" algn="ctr">
                      <a:solidFill>
                        <a:srgbClr val="5F645C"/>
                      </a:solidFill>
                      <a:prstDash val="solid"/>
                      <a:round/>
                      <a:headEnd type="none" w="med" len="med"/>
                      <a:tailEnd type="none" w="med" len="med"/>
                    </a:lnR>
                    <a:lnT>
                      <a:noFill/>
                    </a:lnT>
                    <a:lnB>
                      <a:noFill/>
                    </a:lnB>
                    <a:solidFill>
                      <a:srgbClr val="5F645C"/>
                    </a:solidFill>
                  </a:tcPr>
                </a:tc>
                <a:tc>
                  <a:txBody>
                    <a:bodyPr/>
                    <a:lstStyle/>
                    <a:p>
                      <a:pPr marL="86360">
                        <a:lnSpc>
                          <a:spcPct val="120000"/>
                        </a:lnSpc>
                      </a:pPr>
                      <a:r>
                        <a:rPr lang="en-US" sz="900" b="1" kern="0" dirty="0">
                          <a:solidFill>
                            <a:srgbClr val="F0F0ED"/>
                          </a:solidFill>
                          <a:effectLst/>
                          <a:latin typeface="Avenir Next" panose="020B0503020202020204" pitchFamily="34" charset="0"/>
                          <a:ea typeface="Times New Roman" panose="02020603050405020304" pitchFamily="18" charset="0"/>
                          <a:cs typeface="Times New Roman" panose="02020603050405020304" pitchFamily="18" charset="0"/>
                        </a:rPr>
                        <a:t>Factors explored</a:t>
                      </a:r>
                      <a:endParaRPr lang="en-GB" sz="9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a:noFill/>
                    </a:lnT>
                    <a:lnB>
                      <a:noFill/>
                    </a:lnB>
                    <a:solidFill>
                      <a:srgbClr val="5F645C"/>
                    </a:solidFill>
                  </a:tcPr>
                </a:tc>
                <a:extLst>
                  <a:ext uri="{0D108BD9-81ED-4DB2-BD59-A6C34878D82A}">
                    <a16:rowId xmlns:a16="http://schemas.microsoft.com/office/drawing/2014/main" val="2188549017"/>
                  </a:ext>
                </a:extLst>
              </a:tr>
              <a:tr h="237600">
                <a:tc rowSpan="8">
                  <a:txBody>
                    <a:bodyPr/>
                    <a:lstStyle/>
                    <a:p>
                      <a:pPr>
                        <a:lnSpc>
                          <a:spcPct val="120000"/>
                        </a:lnSpc>
                      </a:pPr>
                      <a:r>
                        <a:rPr lang="en-US" sz="1100" u="sng"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WEEK 1</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p>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Financial circumstances and decisions</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w="12700" cap="flat" cmpd="sng" algn="ctr">
                      <a:solidFill>
                        <a:srgbClr val="5F645C"/>
                      </a:solidFill>
                      <a:prstDash val="solid"/>
                      <a:round/>
                      <a:headEnd type="none" w="med" len="med"/>
                      <a:tailEnd type="none" w="med" len="med"/>
                    </a:lnL>
                    <a:lnR>
                      <a:noFill/>
                    </a:lnR>
                    <a:lnT>
                      <a:noFill/>
                    </a:lnT>
                    <a:lnB w="12700" cap="flat" cmpd="sng" algn="ctr">
                      <a:solidFill>
                        <a:srgbClr val="5F645C"/>
                      </a:solidFill>
                      <a:prstDash val="solid"/>
                      <a:round/>
                      <a:headEnd type="none" w="med" len="med"/>
                      <a:tailEnd type="none" w="med" len="med"/>
                    </a:lnB>
                  </a:tcPr>
                </a:tc>
                <a:tc rowSpan="8">
                  <a:txBody>
                    <a:bodyPr/>
                    <a:lstStyle/>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Think about your typical week and countless financial decisions that you make daily, be it grocery shopping or putting aside money for rainy days. Think about how you spend, budget, and save money and how these decisions impact your life short- and long-term.</a:t>
                      </a:r>
                    </a:p>
                    <a:p>
                      <a:pPr marL="88265" indent="3175" algn="just">
                        <a:lnSpc>
                          <a:spcPct val="115000"/>
                        </a:lnSpc>
                      </a:pPr>
                      <a:endPar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endParaRPr>
                    </a:p>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Take photographs of landscapes/ objects/ people/ situations/ symbols to express what you perceive and experience as financial planning. Take photographs during normal daily routines, in familiar public places and at home.</a:t>
                      </a:r>
                    </a:p>
                  </a:txBody>
                  <a:tcPr marL="92776" marR="46388" marT="38657" marB="38657" anchor="ctr">
                    <a:lnL>
                      <a:noFill/>
                    </a:lnL>
                    <a:lnR w="12700" cap="flat" cmpd="sng" algn="ctr">
                      <a:solidFill>
                        <a:srgbClr val="5F645C"/>
                      </a:solidFill>
                      <a:prstDash val="solid"/>
                      <a:round/>
                      <a:headEnd type="none" w="med" len="med"/>
                      <a:tailEnd type="none" w="med" len="med"/>
                    </a:lnR>
                    <a:lnT>
                      <a:noFill/>
                    </a:lnT>
                    <a:lnB w="12700" cap="flat" cmpd="sng" algn="ctr">
                      <a:solidFill>
                        <a:srgbClr val="5F645C"/>
                      </a:solidFill>
                      <a:prstDash val="solid"/>
                      <a:round/>
                      <a:headEnd type="none" w="med" len="med"/>
                      <a:tailEnd type="none" w="med" len="med"/>
                    </a:lnB>
                  </a:tcPr>
                </a:tc>
                <a:tc>
                  <a:txBody>
                    <a:bodyPr/>
                    <a:lstStyle/>
                    <a:p>
                      <a:pPr marL="88265" indent="3175" algn="l">
                        <a:lnSpc>
                          <a:spcPct val="100000"/>
                        </a:lnSpc>
                        <a:spcAft>
                          <a:spcPts val="0"/>
                        </a:spcAft>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Household finances</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a:noFill/>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13726090"/>
                  </a:ext>
                </a:extLst>
              </a:tr>
              <a:tr h="237600">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00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Budgeting</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17292770"/>
                  </a:ext>
                </a:extLst>
              </a:tr>
              <a:tr h="237600">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00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Attitudes to money</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57744438"/>
                  </a:ext>
                </a:extLst>
              </a:tr>
              <a:tr h="237600">
                <a:tc vMerge="1">
                  <a:txBody>
                    <a:bodyPr/>
                    <a:lstStyle/>
                    <a:p>
                      <a:endParaRPr lang="en-US"/>
                    </a:p>
                  </a:txBody>
                  <a:tcPr/>
                </a:tc>
                <a:tc vMerge="1">
                  <a:txBody>
                    <a:bodyPr/>
                    <a:lstStyle/>
                    <a:p>
                      <a:endParaRPr lang="en-US"/>
                    </a:p>
                  </a:txBody>
                  <a:tcPr/>
                </a:tc>
                <a:tc>
                  <a:txBody>
                    <a:bodyPr/>
                    <a:lstStyle/>
                    <a:p>
                      <a:pPr marL="88265" indent="3175" algn="l">
                        <a:lnSpc>
                          <a:spcPct val="100000"/>
                        </a:lnSpc>
                        <a:spcAft>
                          <a:spcPts val="0"/>
                        </a:spcAft>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Culture, intra-family support</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85850568"/>
                  </a:ext>
                </a:extLst>
              </a:tr>
              <a:tr h="237600">
                <a:tc vMerge="1">
                  <a:txBody>
                    <a:bodyPr/>
                    <a:lstStyle/>
                    <a:p>
                      <a:endParaRPr lang="en-US"/>
                    </a:p>
                  </a:txBody>
                  <a:tcPr/>
                </a:tc>
                <a:tc vMerge="1">
                  <a:txBody>
                    <a:bodyPr/>
                    <a:lstStyle/>
                    <a:p>
                      <a:endParaRPr lang="en-US"/>
                    </a:p>
                  </a:txBody>
                  <a:tcPr/>
                </a:tc>
                <a:tc>
                  <a:txBody>
                    <a:bodyPr/>
                    <a:lstStyle/>
                    <a:p>
                      <a:pPr marL="88265" indent="3175" algn="l">
                        <a:lnSpc>
                          <a:spcPct val="100000"/>
                        </a:lnSpc>
                        <a:spcAft>
                          <a:spcPts val="0"/>
                        </a:spcAft>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Earnings</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430271"/>
                  </a:ext>
                </a:extLst>
              </a:tr>
              <a:tr h="237600">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00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Current needs and consumption</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85794170"/>
                  </a:ext>
                </a:extLst>
              </a:tr>
              <a:tr h="237600">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00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Barriers / facilitators of saving</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48197323"/>
                  </a:ext>
                </a:extLst>
              </a:tr>
              <a:tr h="237600">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00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Awareness and pension knowledge</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58601502"/>
                  </a:ext>
                </a:extLst>
              </a:tr>
              <a:tr h="276491">
                <a:tc rowSpan="5">
                  <a:txBody>
                    <a:bodyPr/>
                    <a:lstStyle/>
                    <a:p>
                      <a:pPr>
                        <a:lnSpc>
                          <a:spcPct val="120000"/>
                        </a:lnSpc>
                      </a:pPr>
                      <a:r>
                        <a:rPr lang="en-US" sz="1100" u="sng"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WEEK 2</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p>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COVID-19 and cost of living crisis</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w="12700" cap="flat" cmpd="sng" algn="ctr">
                      <a:solidFill>
                        <a:srgbClr val="5F645C"/>
                      </a:solidFill>
                      <a:prstDash val="solid"/>
                      <a:round/>
                      <a:headEnd type="none" w="med" len="med"/>
                      <a:tailEnd type="none" w="med" len="med"/>
                    </a:lnL>
                    <a:lnR>
                      <a:noFill/>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tcPr>
                </a:tc>
                <a:tc rowSpan="5">
                  <a:txBody>
                    <a:bodyPr/>
                    <a:lstStyle/>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Think about your life before the pandemic and think about it now. What are some of the changes (in relation to finances, work and/or savings) that have taken place in your life over the past three years? Try to photograph some of those changes.</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a:noFill/>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tcPr>
                </a:tc>
                <a:tc>
                  <a:txBody>
                    <a:bodyPr/>
                    <a:lstStyle/>
                    <a:p>
                      <a:pPr marL="88265" indent="3175" algn="l">
                        <a:lnSpc>
                          <a:spcPct val="115000"/>
                        </a:lnSpc>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Structural factors</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rgbClr val="B6D6DF"/>
                    </a:solidFill>
                  </a:tcPr>
                </a:tc>
                <a:extLst>
                  <a:ext uri="{0D108BD9-81ED-4DB2-BD59-A6C34878D82A}">
                    <a16:rowId xmlns:a16="http://schemas.microsoft.com/office/drawing/2014/main" val="2252535713"/>
                  </a:ext>
                </a:extLst>
              </a:tr>
              <a:tr h="276491">
                <a:tc vMerge="1">
                  <a:txBody>
                    <a:bodyPr/>
                    <a:lstStyle/>
                    <a:p>
                      <a:endParaRPr lang="en-US"/>
                    </a:p>
                  </a:txBody>
                  <a:tcPr/>
                </a:tc>
                <a:tc vMerge="1">
                  <a:txBody>
                    <a:bodyPr/>
                    <a:lstStyle/>
                    <a:p>
                      <a:endParaRPr lang="en-US"/>
                    </a:p>
                  </a:txBody>
                  <a:tcPr/>
                </a:tc>
                <a:tc>
                  <a:txBody>
                    <a:bodyPr/>
                    <a:lstStyle/>
                    <a:p>
                      <a:pPr marL="88265" indent="3175" algn="l">
                        <a:lnSpc>
                          <a:spcPct val="115000"/>
                        </a:lnSpc>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Budgeting</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02867110"/>
                  </a:ext>
                </a:extLst>
              </a:tr>
              <a:tr h="276491">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Current needs and consumption</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91740878"/>
                  </a:ext>
                </a:extLst>
              </a:tr>
              <a:tr h="276491">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Saving priorities</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72229384"/>
                  </a:ext>
                </a:extLst>
              </a:tr>
              <a:tr h="276491">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Earnings</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100064"/>
                  </a:ext>
                </a:extLst>
              </a:tr>
              <a:tr h="250526">
                <a:tc rowSpan="5">
                  <a:txBody>
                    <a:bodyPr/>
                    <a:lstStyle/>
                    <a:p>
                      <a:pPr>
                        <a:lnSpc>
                          <a:spcPct val="120000"/>
                        </a:lnSpc>
                      </a:pPr>
                      <a:r>
                        <a:rPr lang="en-US" sz="1100" u="sng"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WEEK 3</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p>
                      <a:pPr>
                        <a:lnSpc>
                          <a:spcPct val="120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Retirement</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w="12700" cap="flat" cmpd="sng" algn="ctr">
                      <a:solidFill>
                        <a:srgbClr val="5F645C"/>
                      </a:solidFill>
                      <a:prstDash val="solid"/>
                      <a:round/>
                      <a:headEnd type="none" w="med" len="med"/>
                      <a:tailEnd type="none" w="med" len="med"/>
                    </a:lnL>
                    <a:lnR>
                      <a:noFill/>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tcPr>
                </a:tc>
                <a:tc rowSpan="5">
                  <a:txBody>
                    <a:bodyPr/>
                    <a:lstStyle/>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[if retired] How does your everyday life look like? Try to photograph things that you enjoy doing as a retiree and those that are less enjoyable for you. Is this how you imagined your retirement to be? If not, how had you imagined it?</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 </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p>
                      <a:pPr marL="88265" indent="3175" algn="just">
                        <a:lnSpc>
                          <a:spcPct val="115000"/>
                        </a:lnSpc>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[if not yet retired] How would you like your retirement to look like? How do you imagine it will look like? </a:t>
                      </a:r>
                      <a:endParaRPr lang="en-GB" sz="1100" kern="100" dirty="0">
                        <a:effectLst/>
                        <a:latin typeface="Avenir Next" panose="020B0503020202020204" pitchFamily="34" charset="0"/>
                        <a:ea typeface="Calibri" panose="020F0502020204030204" pitchFamily="34" charset="0"/>
                        <a:cs typeface="Times New Roman" panose="02020603050405020304" pitchFamily="18" charset="0"/>
                      </a:endParaRPr>
                    </a:p>
                  </a:txBody>
                  <a:tcPr marL="92776" marR="46388" marT="38657" marB="38657" anchor="ctr">
                    <a:lnL>
                      <a:noFill/>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US" sz="1100" kern="0" dirty="0">
                          <a:solidFill>
                            <a:srgbClr val="000000"/>
                          </a:solidFill>
                          <a:effectLst/>
                          <a:latin typeface="Avenir Next" panose="020B0503020202020204" pitchFamily="34" charset="0"/>
                          <a:ea typeface="Times New Roman" panose="02020603050405020304" pitchFamily="18" charset="0"/>
                          <a:cs typeface="Times New Roman" panose="02020603050405020304" pitchFamily="18" charset="0"/>
                        </a:rPr>
                        <a:t>Awareness and pension knowledge</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1671115"/>
                  </a:ext>
                </a:extLst>
              </a:tr>
              <a:tr h="250526">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Intergenerational, intra-family support</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82153230"/>
                  </a:ext>
                </a:extLst>
              </a:tr>
              <a:tr h="250526">
                <a:tc vMerge="1">
                  <a:txBody>
                    <a:bodyPr/>
                    <a:lstStyle/>
                    <a:p>
                      <a:endParaRPr lang="en-US"/>
                    </a:p>
                  </a:txBody>
                  <a:tcPr/>
                </a:tc>
                <a:tc vMerge="1">
                  <a:txBody>
                    <a:bodyPr/>
                    <a:lstStyle/>
                    <a:p>
                      <a:endParaRPr lang="en-US"/>
                    </a:p>
                  </a:txBody>
                  <a:tcPr/>
                </a:tc>
                <a:tc>
                  <a:txBody>
                    <a:bodyPr/>
                    <a:lstStyle/>
                    <a:p>
                      <a:pPr marL="88265" indent="3175" algn="l">
                        <a:lnSpc>
                          <a:spcPct val="115000"/>
                        </a:lnSpc>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Culture</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70449284"/>
                  </a:ext>
                </a:extLst>
              </a:tr>
              <a:tr h="250526">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Access to information</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49421124"/>
                  </a:ext>
                </a:extLst>
              </a:tr>
              <a:tr h="250526">
                <a:tc vMerge="1">
                  <a:txBody>
                    <a:bodyPr/>
                    <a:lstStyle/>
                    <a:p>
                      <a:endParaRPr lang="en-US"/>
                    </a:p>
                  </a:txBody>
                  <a:tcPr/>
                </a:tc>
                <a:tc vMerge="1">
                  <a:txBody>
                    <a:bodyPr/>
                    <a:lstStyle/>
                    <a:p>
                      <a:endParaRPr lang="en-US"/>
                    </a:p>
                  </a:txBody>
                  <a:tcPr/>
                </a:tc>
                <a:tc>
                  <a:txBody>
                    <a:bodyPr/>
                    <a:lstStyle/>
                    <a:p>
                      <a:pPr marL="88265" marR="0" lvl="0" indent="3175" algn="l" defTabSz="914400" rtl="0" eaLnBrk="1" fontAlgn="auto" latinLnBrk="0" hangingPunct="1">
                        <a:lnSpc>
                          <a:spcPct val="115000"/>
                        </a:lnSpc>
                        <a:spcBef>
                          <a:spcPts val="0"/>
                        </a:spcBef>
                        <a:spcAft>
                          <a:spcPts val="0"/>
                        </a:spcAft>
                        <a:buClrTx/>
                        <a:buSzTx/>
                        <a:buFontTx/>
                        <a:buNone/>
                        <a:tabLst/>
                        <a:defRPr/>
                      </a:pPr>
                      <a:r>
                        <a:rPr lang="en-GB" sz="1100" kern="100" dirty="0">
                          <a:effectLst/>
                          <a:latin typeface="Avenir Next" panose="020B0503020202020204" pitchFamily="34" charset="0"/>
                          <a:ea typeface="Calibri" panose="020F0502020204030204" pitchFamily="34" charset="0"/>
                          <a:cs typeface="Times New Roman" panose="02020603050405020304" pitchFamily="18" charset="0"/>
                        </a:rPr>
                        <a:t>Advice and guidance</a:t>
                      </a:r>
                    </a:p>
                  </a:txBody>
                  <a:tcPr marL="92776" marR="46388" marT="38657" marB="38657">
                    <a:lnL w="12700" cap="flat" cmpd="sng" algn="ctr">
                      <a:solidFill>
                        <a:srgbClr val="5F645C"/>
                      </a:solidFill>
                      <a:prstDash val="solid"/>
                      <a:round/>
                      <a:headEnd type="none" w="med" len="med"/>
                      <a:tailEnd type="none" w="med" len="med"/>
                    </a:lnL>
                    <a:lnR w="12700" cap="flat" cmpd="sng" algn="ctr">
                      <a:solidFill>
                        <a:srgbClr val="5F645C"/>
                      </a:solidFill>
                      <a:prstDash val="solid"/>
                      <a:round/>
                      <a:headEnd type="none" w="med" len="med"/>
                      <a:tailEnd type="none" w="med" len="med"/>
                    </a:lnR>
                    <a:lnT w="12700" cap="flat" cmpd="sng" algn="ctr">
                      <a:solidFill>
                        <a:srgbClr val="5F645C"/>
                      </a:solidFill>
                      <a:prstDash val="solid"/>
                      <a:round/>
                      <a:headEnd type="none" w="med" len="med"/>
                      <a:tailEnd type="none" w="med" len="med"/>
                    </a:lnT>
                    <a:lnB w="12700" cap="flat" cmpd="sng" algn="ctr">
                      <a:solidFill>
                        <a:srgbClr val="5F645C"/>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35127691"/>
                  </a:ext>
                </a:extLst>
              </a:tr>
            </a:tbl>
          </a:graphicData>
        </a:graphic>
      </p:graphicFrame>
      <p:sp>
        <p:nvSpPr>
          <p:cNvPr id="2" name="Title 1">
            <a:extLst>
              <a:ext uri="{FF2B5EF4-FFF2-40B4-BE49-F238E27FC236}">
                <a16:creationId xmlns:a16="http://schemas.microsoft.com/office/drawing/2014/main" id="{7CCE713F-B761-1EBD-A077-91ECE3DFF50E}"/>
              </a:ext>
            </a:extLst>
          </p:cNvPr>
          <p:cNvSpPr>
            <a:spLocks noGrp="1"/>
          </p:cNvSpPr>
          <p:nvPr>
            <p:ph type="title"/>
          </p:nvPr>
        </p:nvSpPr>
        <p:spPr>
          <a:xfrm>
            <a:off x="413239" y="209451"/>
            <a:ext cx="7886700" cy="471586"/>
          </a:xfrm>
        </p:spPr>
        <p:txBody>
          <a:bodyPr>
            <a:normAutofit fontScale="90000"/>
          </a:bodyPr>
          <a:lstStyle/>
          <a:p>
            <a:r>
              <a:rPr lang="en-GB" dirty="0"/>
              <a:t>In our project…</a:t>
            </a:r>
          </a:p>
        </p:txBody>
      </p:sp>
    </p:spTree>
    <p:extLst>
      <p:ext uri="{BB962C8B-B14F-4D97-AF65-F5344CB8AC3E}">
        <p14:creationId xmlns:p14="http://schemas.microsoft.com/office/powerpoint/2010/main" val="30036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AF0CB7-E76E-8EB5-5C36-B7908EA21E13}"/>
              </a:ext>
            </a:extLst>
          </p:cNvPr>
          <p:cNvSpPr>
            <a:spLocks noGrp="1"/>
          </p:cNvSpPr>
          <p:nvPr>
            <p:ph type="title"/>
          </p:nvPr>
        </p:nvSpPr>
        <p:spPr>
          <a:xfrm>
            <a:off x="3452601" y="4741948"/>
            <a:ext cx="5122140" cy="862031"/>
          </a:xfrm>
        </p:spPr>
        <p:txBody>
          <a:bodyPr vert="horz" lIns="91440" tIns="45720" rIns="91440" bIns="45720" rtlCol="0" anchor="b">
            <a:normAutofit fontScale="90000"/>
          </a:bodyPr>
          <a:lstStyle/>
          <a:p>
            <a:pPr defTabSz="914400"/>
            <a:r>
              <a:rPr lang="en-US" sz="3500" kern="1200" dirty="0">
                <a:solidFill>
                  <a:srgbClr val="FFFFFF"/>
                </a:solidFill>
                <a:latin typeface="+mj-lt"/>
                <a:ea typeface="+mj-ea"/>
                <a:cs typeface="+mj-cs"/>
              </a:rPr>
              <a:t>Energy, health, pets, family, expenditure </a:t>
            </a:r>
            <a:r>
              <a:rPr lang="en-US" sz="3500" kern="1200" dirty="0" err="1">
                <a:solidFill>
                  <a:srgbClr val="FFFFFF"/>
                </a:solidFill>
                <a:latin typeface="+mj-lt"/>
                <a:ea typeface="+mj-ea"/>
                <a:cs typeface="+mj-cs"/>
              </a:rPr>
              <a:t>etc</a:t>
            </a:r>
            <a:r>
              <a:rPr lang="en-US" sz="3500" kern="1200" dirty="0">
                <a:solidFill>
                  <a:srgbClr val="FFFFFF"/>
                </a:solidFill>
                <a:latin typeface="+mj-lt"/>
                <a:ea typeface="+mj-ea"/>
                <a:cs typeface="+mj-cs"/>
              </a:rPr>
              <a:t> </a:t>
            </a:r>
            <a:r>
              <a:rPr lang="en-US" sz="3500" kern="1200" dirty="0" err="1">
                <a:solidFill>
                  <a:srgbClr val="FFFFFF"/>
                </a:solidFill>
                <a:latin typeface="+mj-lt"/>
                <a:ea typeface="+mj-ea"/>
                <a:cs typeface="+mj-cs"/>
              </a:rPr>
              <a:t>etc</a:t>
            </a:r>
            <a:endParaRPr lang="en-US" sz="3500" kern="1200" dirty="0">
              <a:solidFill>
                <a:srgbClr val="FFFFFF"/>
              </a:solidFill>
              <a:latin typeface="+mj-lt"/>
              <a:ea typeface="+mj-ea"/>
              <a:cs typeface="+mj-cs"/>
            </a:endParaRPr>
          </a:p>
        </p:txBody>
      </p:sp>
      <p:pic>
        <p:nvPicPr>
          <p:cNvPr id="7" name="Picture 6" descr="A white air conditioner on a counter&#10;&#10;Description automatically generated">
            <a:extLst>
              <a:ext uri="{FF2B5EF4-FFF2-40B4-BE49-F238E27FC236}">
                <a16:creationId xmlns:a16="http://schemas.microsoft.com/office/drawing/2014/main" id="{0BD78918-ECB7-A64C-E713-DCE6DA7EE689}"/>
              </a:ext>
            </a:extLst>
          </p:cNvPr>
          <p:cNvPicPr>
            <a:picLocks noChangeAspect="1"/>
          </p:cNvPicPr>
          <p:nvPr/>
        </p:nvPicPr>
        <p:blipFill>
          <a:blip r:embed="rId2">
            <a:extLst>
              <a:ext uri="{28A0092B-C50C-407E-A947-70E740481C1C}">
                <a14:useLocalDpi xmlns:a14="http://schemas.microsoft.com/office/drawing/2010/main" val="0"/>
              </a:ext>
            </a:extLst>
          </a:blip>
          <a:srcRect t="30516" r="3" b="29778"/>
          <a:stretch/>
        </p:blipFill>
        <p:spPr>
          <a:xfrm>
            <a:off x="238227" y="321734"/>
            <a:ext cx="2848177" cy="2010551"/>
          </a:xfrm>
          <a:prstGeom prst="rect">
            <a:avLst/>
          </a:prstGeom>
        </p:spPr>
      </p:pic>
      <p:pic>
        <p:nvPicPr>
          <p:cNvPr id="11" name="Picture 10" descr="A plastic container with a bottle and a inhaler&#10;&#10;Description automatically generated">
            <a:extLst>
              <a:ext uri="{FF2B5EF4-FFF2-40B4-BE49-F238E27FC236}">
                <a16:creationId xmlns:a16="http://schemas.microsoft.com/office/drawing/2014/main" id="{E8627C92-355A-3082-381D-BD6F5A3145E2}"/>
              </a:ext>
            </a:extLst>
          </p:cNvPr>
          <p:cNvPicPr>
            <a:picLocks noChangeAspect="1"/>
          </p:cNvPicPr>
          <p:nvPr/>
        </p:nvPicPr>
        <p:blipFill>
          <a:blip r:embed="rId3" cstate="print">
            <a:extLst>
              <a:ext uri="{28A0092B-C50C-407E-A947-70E740481C1C}">
                <a14:useLocalDpi xmlns:a14="http://schemas.microsoft.com/office/drawing/2010/main" val="0"/>
              </a:ext>
            </a:extLst>
          </a:blip>
          <a:srcRect l="4897" r="304" b="-3"/>
          <a:stretch/>
        </p:blipFill>
        <p:spPr>
          <a:xfrm>
            <a:off x="3151911" y="321732"/>
            <a:ext cx="2845104" cy="4111323"/>
          </a:xfrm>
          <a:prstGeom prst="rect">
            <a:avLst/>
          </a:prstGeom>
        </p:spPr>
      </p:pic>
      <p:pic>
        <p:nvPicPr>
          <p:cNvPr id="5" name="Content Placeholder 4" descr="Two dogs standing on each other&#10;&#10;Description automatically generated">
            <a:extLst>
              <a:ext uri="{FF2B5EF4-FFF2-40B4-BE49-F238E27FC236}">
                <a16:creationId xmlns:a16="http://schemas.microsoft.com/office/drawing/2014/main" id="{E56C3FC4-B4CA-5833-336C-FC95DA51475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t="5868" r="5" b="31669"/>
          <a:stretch/>
        </p:blipFill>
        <p:spPr>
          <a:xfrm>
            <a:off x="6064632" y="321733"/>
            <a:ext cx="2848488" cy="2010552"/>
          </a:xfrm>
          <a:prstGeom prst="rect">
            <a:avLst/>
          </a:prstGeom>
        </p:spPr>
      </p:pic>
      <p:pic>
        <p:nvPicPr>
          <p:cNvPr id="13" name="Picture 12" descr="A picture frame with a picture of a person and a dog&#10;&#10;Description automatically generated">
            <a:extLst>
              <a:ext uri="{FF2B5EF4-FFF2-40B4-BE49-F238E27FC236}">
                <a16:creationId xmlns:a16="http://schemas.microsoft.com/office/drawing/2014/main" id="{30A1ED72-9527-45E4-8894-329C5E975EA3}"/>
              </a:ext>
            </a:extLst>
          </p:cNvPr>
          <p:cNvPicPr>
            <a:picLocks noChangeAspect="1"/>
          </p:cNvPicPr>
          <p:nvPr/>
        </p:nvPicPr>
        <p:blipFill>
          <a:blip r:embed="rId5">
            <a:extLst>
              <a:ext uri="{28A0092B-C50C-407E-A947-70E740481C1C}">
                <a14:useLocalDpi xmlns:a14="http://schemas.microsoft.com/office/drawing/2010/main" val="0"/>
              </a:ext>
            </a:extLst>
          </a:blip>
          <a:srcRect l="13189" r="33744" b="1"/>
          <a:stretch/>
        </p:blipFill>
        <p:spPr>
          <a:xfrm rot="5400000">
            <a:off x="654358" y="2005964"/>
            <a:ext cx="2013804" cy="2846070"/>
          </a:xfrm>
          <a:prstGeom prst="rect">
            <a:avLst/>
          </a:prstGeom>
        </p:spPr>
      </p:pic>
      <p:pic>
        <p:nvPicPr>
          <p:cNvPr id="15" name="Picture 14" descr="A book on a table&#10;&#10;Description automatically generated">
            <a:extLst>
              <a:ext uri="{FF2B5EF4-FFF2-40B4-BE49-F238E27FC236}">
                <a16:creationId xmlns:a16="http://schemas.microsoft.com/office/drawing/2014/main" id="{1F761381-726A-E0FE-9D20-F6DC2052A915}"/>
              </a:ext>
            </a:extLst>
          </p:cNvPr>
          <p:cNvPicPr>
            <a:picLocks noChangeAspect="1"/>
          </p:cNvPicPr>
          <p:nvPr/>
        </p:nvPicPr>
        <p:blipFill>
          <a:blip r:embed="rId6">
            <a:extLst>
              <a:ext uri="{28A0092B-C50C-407E-A947-70E740481C1C}">
                <a14:useLocalDpi xmlns:a14="http://schemas.microsoft.com/office/drawing/2010/main" val="0"/>
              </a:ext>
            </a:extLst>
          </a:blip>
          <a:srcRect l="8693" r="38623"/>
          <a:stretch/>
        </p:blipFill>
        <p:spPr>
          <a:xfrm rot="5400000">
            <a:off x="6485984" y="2007935"/>
            <a:ext cx="2000947" cy="2848487"/>
          </a:xfrm>
          <a:prstGeom prst="rect">
            <a:avLst/>
          </a:prstGeom>
        </p:spPr>
      </p:pic>
      <p:pic>
        <p:nvPicPr>
          <p:cNvPr id="9" name="Picture 8" descr="A plate with food on it&#10;&#10;Description automatically generated">
            <a:extLst>
              <a:ext uri="{FF2B5EF4-FFF2-40B4-BE49-F238E27FC236}">
                <a16:creationId xmlns:a16="http://schemas.microsoft.com/office/drawing/2014/main" id="{25C6BA5F-7F95-D129-A1A7-759E75B797A7}"/>
              </a:ext>
            </a:extLst>
          </p:cNvPr>
          <p:cNvPicPr>
            <a:picLocks noChangeAspect="1"/>
          </p:cNvPicPr>
          <p:nvPr/>
        </p:nvPicPr>
        <p:blipFill>
          <a:blip r:embed="rId7" cstate="print">
            <a:extLst>
              <a:ext uri="{28A0092B-C50C-407E-A947-70E740481C1C}">
                <a14:useLocalDpi xmlns:a14="http://schemas.microsoft.com/office/drawing/2010/main" val="0"/>
              </a:ext>
            </a:extLst>
          </a:blip>
          <a:srcRect t="32947" r="1" b="14071"/>
          <a:stretch/>
        </p:blipFill>
        <p:spPr>
          <a:xfrm>
            <a:off x="238225" y="4525716"/>
            <a:ext cx="2846070" cy="2010551"/>
          </a:xfrm>
          <a:prstGeom prst="rect">
            <a:avLst/>
          </a:prstGeom>
        </p:spPr>
      </p:pic>
      <p:cxnSp>
        <p:nvCxnSpPr>
          <p:cNvPr id="22" name="Straight Connector 2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7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8B50-34C8-6B0D-1145-2543E46A813F}"/>
              </a:ext>
            </a:extLst>
          </p:cNvPr>
          <p:cNvSpPr>
            <a:spLocks noGrp="1"/>
          </p:cNvSpPr>
          <p:nvPr>
            <p:ph type="title"/>
          </p:nvPr>
        </p:nvSpPr>
        <p:spPr>
          <a:xfrm>
            <a:off x="648469" y="188640"/>
            <a:ext cx="7886700" cy="543594"/>
          </a:xfrm>
        </p:spPr>
        <p:txBody>
          <a:bodyPr>
            <a:normAutofit fontScale="90000"/>
          </a:bodyPr>
          <a:lstStyle/>
          <a:p>
            <a:r>
              <a:rPr lang="en-GB" dirty="0"/>
              <a:t>Reflections on using the photovoice method</a:t>
            </a:r>
          </a:p>
        </p:txBody>
      </p:sp>
      <p:sp>
        <p:nvSpPr>
          <p:cNvPr id="3" name="Content Placeholder 2">
            <a:extLst>
              <a:ext uri="{FF2B5EF4-FFF2-40B4-BE49-F238E27FC236}">
                <a16:creationId xmlns:a16="http://schemas.microsoft.com/office/drawing/2014/main" id="{02C4E85E-C1A6-F91F-6A9A-DF52F3A05621}"/>
              </a:ext>
            </a:extLst>
          </p:cNvPr>
          <p:cNvSpPr>
            <a:spLocks noGrp="1"/>
          </p:cNvSpPr>
          <p:nvPr>
            <p:ph idx="1"/>
          </p:nvPr>
        </p:nvSpPr>
        <p:spPr>
          <a:xfrm>
            <a:off x="323528" y="732234"/>
            <a:ext cx="8496944" cy="6125766"/>
          </a:xfrm>
        </p:spPr>
        <p:txBody>
          <a:bodyPr>
            <a:normAutofit lnSpcReduction="10000"/>
          </a:bodyPr>
          <a:lstStyle/>
          <a:p>
            <a:r>
              <a:rPr lang="en-GB" dirty="0">
                <a:latin typeface="+mn-lt"/>
              </a:rPr>
              <a:t>The method really does place the participant at the </a:t>
            </a:r>
            <a:r>
              <a:rPr lang="en-GB" b="1" dirty="0">
                <a:latin typeface="+mn-lt"/>
              </a:rPr>
              <a:t>heart</a:t>
            </a:r>
            <a:r>
              <a:rPr lang="en-GB" dirty="0">
                <a:latin typeface="+mn-lt"/>
              </a:rPr>
              <a:t> of the investigation </a:t>
            </a:r>
            <a:r>
              <a:rPr lang="en-GB" dirty="0">
                <a:latin typeface="+mn-lt"/>
                <a:cs typeface="Times New Roman" panose="02020603050405020304" pitchFamily="18" charset="0"/>
              </a:rPr>
              <a:t>→ even more important for research on under-represented groups</a:t>
            </a:r>
          </a:p>
          <a:p>
            <a:r>
              <a:rPr lang="en-GB" b="1" dirty="0">
                <a:latin typeface="+mn-lt"/>
                <a:cs typeface="Times New Roman" panose="02020603050405020304" pitchFamily="18" charset="0"/>
              </a:rPr>
              <a:t>Creative</a:t>
            </a:r>
            <a:r>
              <a:rPr lang="en-GB" dirty="0">
                <a:latin typeface="+mn-lt"/>
                <a:cs typeface="Times New Roman" panose="02020603050405020304" pitchFamily="18" charset="0"/>
              </a:rPr>
              <a:t> method → “a picture is a thousand words” – very useful for a topic like financial resilience where sensitive aspects might be difficult to convey or initiate a conversation on</a:t>
            </a:r>
          </a:p>
          <a:p>
            <a:r>
              <a:rPr lang="en-GB" dirty="0">
                <a:latin typeface="+mn-lt"/>
                <a:cs typeface="Times New Roman" panose="02020603050405020304" pitchFamily="18" charset="0"/>
              </a:rPr>
              <a:t>Method open to </a:t>
            </a:r>
            <a:r>
              <a:rPr lang="en-GB" b="1" dirty="0">
                <a:latin typeface="+mn-lt"/>
                <a:cs typeface="Times New Roman" panose="02020603050405020304" pitchFamily="18" charset="0"/>
              </a:rPr>
              <a:t>diversity</a:t>
            </a:r>
            <a:r>
              <a:rPr lang="en-GB" dirty="0">
                <a:latin typeface="+mn-lt"/>
                <a:cs typeface="Times New Roman" panose="02020603050405020304" pitchFamily="18" charset="0"/>
              </a:rPr>
              <a:t> → how do individuals with diverse characteristics, background, religion, etc. talk about finances? </a:t>
            </a:r>
          </a:p>
          <a:p>
            <a:r>
              <a:rPr lang="en-GB" dirty="0">
                <a:latin typeface="+mn-lt"/>
                <a:cs typeface="Times New Roman" panose="02020603050405020304" pitchFamily="18" charset="0"/>
              </a:rPr>
              <a:t>Method open to </a:t>
            </a:r>
            <a:r>
              <a:rPr lang="en-GB" b="1" dirty="0">
                <a:latin typeface="+mn-lt"/>
                <a:cs typeface="Times New Roman" panose="02020603050405020304" pitchFamily="18" charset="0"/>
              </a:rPr>
              <a:t>interdisciplinarity</a:t>
            </a:r>
            <a:r>
              <a:rPr lang="en-GB" dirty="0">
                <a:latin typeface="+mn-lt"/>
                <a:cs typeface="Times New Roman" panose="02020603050405020304" pitchFamily="18" charset="0"/>
              </a:rPr>
              <a:t> → ideal for multidisciplinary research team where different concepts, narratives, ways of talking about topics are embedded</a:t>
            </a:r>
          </a:p>
          <a:p>
            <a:pPr marL="0" indent="0">
              <a:buNone/>
            </a:pPr>
            <a:endParaRPr lang="en-GB" dirty="0">
              <a:latin typeface="+mn-lt"/>
              <a:cs typeface="Times New Roman" panose="02020603050405020304" pitchFamily="18" charset="0"/>
            </a:endParaRPr>
          </a:p>
          <a:p>
            <a:pPr marL="0" indent="0">
              <a:buNone/>
            </a:pPr>
            <a:r>
              <a:rPr lang="en-GB" b="1" i="1" dirty="0">
                <a:latin typeface="+mn-lt"/>
                <a:cs typeface="Times New Roman" panose="02020603050405020304" pitchFamily="18" charset="0"/>
              </a:rPr>
              <a:t>“One of our clients who needs advice on debt has a massive amount of savings for his daughter’s wedding”</a:t>
            </a:r>
          </a:p>
          <a:p>
            <a:pPr marL="0" indent="0">
              <a:buNone/>
            </a:pPr>
            <a:r>
              <a:rPr lang="en-GB" b="1" i="1" dirty="0">
                <a:latin typeface="+mn-lt"/>
                <a:cs typeface="Times New Roman" panose="02020603050405020304" pitchFamily="18" charset="0"/>
              </a:rPr>
              <a:t>“So he is not really in debt?”</a:t>
            </a:r>
          </a:p>
          <a:p>
            <a:pPr marL="0" indent="0">
              <a:buNone/>
            </a:pPr>
            <a:r>
              <a:rPr lang="en-GB" b="1" i="1" dirty="0">
                <a:latin typeface="+mn-lt"/>
                <a:cs typeface="Times New Roman" panose="02020603050405020304" pitchFamily="18" charset="0"/>
              </a:rPr>
              <a:t>“Oh yes he is. He can’t use those savings on anything else”</a:t>
            </a:r>
          </a:p>
          <a:p>
            <a:pPr marL="0" indent="0">
              <a:buNone/>
            </a:pPr>
            <a:endParaRPr lang="en-GB" b="1" i="1" dirty="0">
              <a:latin typeface="+mn-lt"/>
            </a:endParaRPr>
          </a:p>
          <a:p>
            <a:r>
              <a:rPr lang="en-GB" b="1" dirty="0"/>
              <a:t>Challenges</a:t>
            </a:r>
            <a:r>
              <a:rPr lang="en-GB" dirty="0"/>
              <a:t>: categorisation, interpretation, making sense of immense diversity</a:t>
            </a:r>
          </a:p>
        </p:txBody>
      </p:sp>
    </p:spTree>
    <p:extLst>
      <p:ext uri="{BB962C8B-B14F-4D97-AF65-F5344CB8AC3E}">
        <p14:creationId xmlns:p14="http://schemas.microsoft.com/office/powerpoint/2010/main" val="52305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651AF-8903-E078-6CE3-7018C5F5A36B}"/>
              </a:ext>
            </a:extLst>
          </p:cNvPr>
          <p:cNvSpPr>
            <a:spLocks noGrp="1"/>
          </p:cNvSpPr>
          <p:nvPr>
            <p:ph type="title"/>
          </p:nvPr>
        </p:nvSpPr>
        <p:spPr>
          <a:xfrm>
            <a:off x="429369" y="238539"/>
            <a:ext cx="8263890" cy="1434415"/>
          </a:xfrm>
        </p:spPr>
        <p:txBody>
          <a:bodyPr anchor="b">
            <a:normAutofit/>
          </a:bodyPr>
          <a:lstStyle/>
          <a:p>
            <a:r>
              <a:rPr lang="en-GB" sz="4700"/>
              <a:t>Some useful references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D19BCD-41FB-5055-040E-3341EA809BD4}"/>
              </a:ext>
            </a:extLst>
          </p:cNvPr>
          <p:cNvSpPr>
            <a:spLocks noGrp="1"/>
          </p:cNvSpPr>
          <p:nvPr>
            <p:ph idx="1"/>
          </p:nvPr>
        </p:nvSpPr>
        <p:spPr>
          <a:xfrm>
            <a:off x="429369" y="2071316"/>
            <a:ext cx="5035164" cy="4651764"/>
          </a:xfrm>
        </p:spPr>
        <p:txBody>
          <a:bodyPr anchor="t">
            <a:normAutofit/>
          </a:bodyPr>
          <a:lstStyle/>
          <a:p>
            <a:r>
              <a:rPr lang="en-GB" sz="1800" dirty="0" err="1">
                <a:effectLst/>
                <a:latin typeface="+mn-lt"/>
                <a:ea typeface="Calibri" panose="020F0502020204030204" pitchFamily="34" charset="0"/>
                <a:cs typeface="Times New Roman" panose="02020603050405020304" pitchFamily="18" charset="0"/>
              </a:rPr>
              <a:t>Castleden</a:t>
            </a:r>
            <a:r>
              <a:rPr lang="en-GB" sz="1800" dirty="0">
                <a:effectLst/>
                <a:latin typeface="+mn-lt"/>
                <a:ea typeface="Calibri" panose="020F0502020204030204" pitchFamily="34" charset="0"/>
                <a:cs typeface="Times New Roman" panose="02020603050405020304" pitchFamily="18" charset="0"/>
              </a:rPr>
              <a:t> H, Garvin T; Huu-ay-aht First Nation. Modifying Photovoice for community-based participatory Indigenous research. </a:t>
            </a:r>
            <a:r>
              <a:rPr lang="en-GB" sz="1800" i="1" dirty="0">
                <a:effectLst/>
                <a:latin typeface="+mn-lt"/>
                <a:ea typeface="Calibri" panose="020F0502020204030204" pitchFamily="34" charset="0"/>
                <a:cs typeface="Times New Roman" panose="02020603050405020304" pitchFamily="18" charset="0"/>
              </a:rPr>
              <a:t>Soc Sci Med</a:t>
            </a:r>
            <a:r>
              <a:rPr lang="en-GB" sz="1800" dirty="0">
                <a:effectLst/>
                <a:latin typeface="+mn-lt"/>
                <a:ea typeface="Calibri" panose="020F0502020204030204" pitchFamily="34" charset="0"/>
                <a:cs typeface="Times New Roman" panose="02020603050405020304" pitchFamily="18" charset="0"/>
              </a:rPr>
              <a:t>. 2008 Mar;66(6):1393-405. </a:t>
            </a:r>
          </a:p>
          <a:p>
            <a:r>
              <a:rPr lang="en-GB" sz="1800" dirty="0" err="1">
                <a:effectLst/>
                <a:latin typeface="+mn-lt"/>
                <a:ea typeface="Calibri" panose="020F0502020204030204" pitchFamily="34" charset="0"/>
                <a:cs typeface="Times New Roman" panose="02020603050405020304" pitchFamily="18" charset="0"/>
              </a:rPr>
              <a:t>Gaver</a:t>
            </a:r>
            <a:r>
              <a:rPr lang="en-GB" sz="1800" dirty="0">
                <a:effectLst/>
                <a:latin typeface="+mn-lt"/>
                <a:ea typeface="Calibri" panose="020F0502020204030204" pitchFamily="34" charset="0"/>
                <a:cs typeface="Times New Roman" panose="02020603050405020304" pitchFamily="18" charset="0"/>
              </a:rPr>
              <a:t>, W., Dunne, T. and </a:t>
            </a:r>
            <a:r>
              <a:rPr lang="en-GB" sz="1800" dirty="0" err="1">
                <a:effectLst/>
                <a:latin typeface="+mn-lt"/>
                <a:ea typeface="Calibri" panose="020F0502020204030204" pitchFamily="34" charset="0"/>
                <a:cs typeface="Times New Roman" panose="02020603050405020304" pitchFamily="18" charset="0"/>
              </a:rPr>
              <a:t>Pacenti</a:t>
            </a:r>
            <a:r>
              <a:rPr lang="en-GB" sz="1800" dirty="0">
                <a:effectLst/>
                <a:latin typeface="+mn-lt"/>
                <a:ea typeface="Calibri" panose="020F0502020204030204" pitchFamily="34" charset="0"/>
                <a:cs typeface="Times New Roman" panose="02020603050405020304" pitchFamily="18" charset="0"/>
              </a:rPr>
              <a:t>, E. 1999. Cultural Probes. </a:t>
            </a:r>
            <a:r>
              <a:rPr lang="en-GB" sz="1800" i="1" dirty="0">
                <a:effectLst/>
                <a:latin typeface="+mn-lt"/>
                <a:ea typeface="Calibri" panose="020F0502020204030204" pitchFamily="34" charset="0"/>
                <a:cs typeface="Times New Roman" panose="02020603050405020304" pitchFamily="18" charset="0"/>
              </a:rPr>
              <a:t>Interactions</a:t>
            </a:r>
            <a:r>
              <a:rPr lang="en-GB" sz="1800" dirty="0">
                <a:effectLst/>
                <a:latin typeface="+mn-lt"/>
                <a:ea typeface="Calibri" panose="020F0502020204030204" pitchFamily="34" charset="0"/>
                <a:cs typeface="Times New Roman" panose="02020603050405020304" pitchFamily="18" charset="0"/>
              </a:rPr>
              <a:t>, 6, 1, 21-9.</a:t>
            </a:r>
          </a:p>
          <a:p>
            <a:r>
              <a:rPr lang="en-US" sz="1800" dirty="0">
                <a:effectLst/>
                <a:latin typeface="+mn-lt"/>
                <a:ea typeface="Calibri" panose="020F0502020204030204" pitchFamily="34" charset="0"/>
                <a:cs typeface="Times New Roman" panose="02020603050405020304" pitchFamily="18" charset="0"/>
              </a:rPr>
              <a:t>Pink, S. (2011) ‘Images, Senses And Applications: Engaging Visual Anthropology’, </a:t>
            </a:r>
            <a:r>
              <a:rPr lang="en-US" sz="1800" i="1" dirty="0">
                <a:effectLst/>
                <a:latin typeface="+mn-lt"/>
                <a:ea typeface="Calibri" panose="020F0502020204030204" pitchFamily="34" charset="0"/>
                <a:cs typeface="Times New Roman" panose="02020603050405020304" pitchFamily="18" charset="0"/>
              </a:rPr>
              <a:t>Visual Anthropology</a:t>
            </a:r>
            <a:r>
              <a:rPr lang="en-US" sz="1800" dirty="0">
                <a:effectLst/>
                <a:latin typeface="+mn-lt"/>
                <a:ea typeface="Calibri" panose="020F0502020204030204" pitchFamily="34" charset="0"/>
                <a:cs typeface="Times New Roman" panose="02020603050405020304" pitchFamily="18" charset="0"/>
              </a:rPr>
              <a:t>, 24(5): 437-454</a:t>
            </a:r>
          </a:p>
          <a:p>
            <a:r>
              <a:rPr lang="en-US" sz="1800" dirty="0">
                <a:effectLst/>
                <a:latin typeface="+mn-lt"/>
                <a:ea typeface="Calibri" panose="020F0502020204030204" pitchFamily="34" charset="0"/>
                <a:cs typeface="Times New Roman" panose="02020603050405020304" pitchFamily="18" charset="0"/>
              </a:rPr>
              <a:t>Wang C, Burris MA. Photovoice: concept, methodology, and use for participatory needs assessment. </a:t>
            </a:r>
            <a:r>
              <a:rPr lang="en-US" sz="1800" i="1" dirty="0">
                <a:effectLst/>
                <a:latin typeface="+mn-lt"/>
                <a:ea typeface="Calibri" panose="020F0502020204030204" pitchFamily="34" charset="0"/>
                <a:cs typeface="Times New Roman" panose="02020603050405020304" pitchFamily="18" charset="0"/>
              </a:rPr>
              <a:t>Health Educ </a:t>
            </a:r>
            <a:r>
              <a:rPr lang="en-US" sz="1800" i="1" dirty="0" err="1">
                <a:effectLst/>
                <a:latin typeface="+mn-lt"/>
                <a:ea typeface="Calibri" panose="020F0502020204030204" pitchFamily="34" charset="0"/>
                <a:cs typeface="Times New Roman" panose="02020603050405020304" pitchFamily="18" charset="0"/>
              </a:rPr>
              <a:t>Behav</a:t>
            </a:r>
            <a:r>
              <a:rPr lang="en-US" sz="1800" dirty="0">
                <a:effectLst/>
                <a:latin typeface="+mn-lt"/>
                <a:ea typeface="Calibri" panose="020F0502020204030204" pitchFamily="34" charset="0"/>
                <a:cs typeface="Times New Roman" panose="02020603050405020304" pitchFamily="18" charset="0"/>
              </a:rPr>
              <a:t>. 1997 Jun;24(3):369-87.</a:t>
            </a:r>
          </a:p>
          <a:p>
            <a:r>
              <a:rPr lang="en-US" sz="1800" dirty="0">
                <a:effectLst/>
                <a:latin typeface="+mn-lt"/>
                <a:ea typeface="Calibri" panose="020F0502020204030204" pitchFamily="34" charset="0"/>
                <a:cs typeface="Times New Roman" panose="02020603050405020304" pitchFamily="18" charset="0"/>
              </a:rPr>
              <a:t>Winton, A. (2016). Using photography as a creative, collaborative research tool. </a:t>
            </a:r>
            <a:r>
              <a:rPr lang="en-US" sz="1800" i="1" dirty="0">
                <a:effectLst/>
                <a:latin typeface="+mn-lt"/>
                <a:ea typeface="Calibri" panose="020F0502020204030204" pitchFamily="34" charset="0"/>
                <a:cs typeface="Times New Roman" panose="02020603050405020304" pitchFamily="18" charset="0"/>
              </a:rPr>
              <a:t>Qualitative Report</a:t>
            </a:r>
            <a:r>
              <a:rPr lang="en-US" sz="1800" dirty="0">
                <a:effectLst/>
                <a:latin typeface="+mn-lt"/>
                <a:ea typeface="Calibri" panose="020F0502020204030204" pitchFamily="34" charset="0"/>
                <a:cs typeface="Times New Roman" panose="02020603050405020304" pitchFamily="18" charset="0"/>
              </a:rPr>
              <a:t>, 21(2), 428–449.</a:t>
            </a:r>
            <a:endParaRPr lang="en-GB" sz="1800" dirty="0">
              <a:effectLst/>
              <a:latin typeface="+mn-lt"/>
              <a:ea typeface="Calibri" panose="020F0502020204030204" pitchFamily="34" charset="0"/>
              <a:cs typeface="Times New Roman" panose="02020603050405020304" pitchFamily="18" charset="0"/>
            </a:endParaRPr>
          </a:p>
          <a:p>
            <a:endParaRPr lang="en-GB" sz="1600" dirty="0"/>
          </a:p>
        </p:txBody>
      </p:sp>
      <p:pic>
        <p:nvPicPr>
          <p:cNvPr id="1026" name="Picture 2" descr="78 RARE BOOKBINDING BOOKS ON DVD ...">
            <a:extLst>
              <a:ext uri="{FF2B5EF4-FFF2-40B4-BE49-F238E27FC236}">
                <a16:creationId xmlns:a16="http://schemas.microsoft.com/office/drawing/2014/main" id="{859AA7A1-C047-203F-D1F3-2626E3E6F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52" r="8246"/>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69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46db6bd-6596-49df-9285-70db86718b8c"/>
</p:tagLst>
</file>

<file path=ppt/theme/theme1.xml><?xml version="1.0" encoding="utf-8"?>
<a:theme xmlns:a="http://schemas.openxmlformats.org/drawingml/2006/main" name="1_uos_ppt__template_v7">
  <a:themeElements>
    <a:clrScheme name="1_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1_uos_ppt__template_v7">
      <a:majorFont>
        <a:latin typeface="Georgia"/>
        <a:ea typeface="MS PGothic"/>
        <a:cs typeface=""/>
      </a:majorFont>
      <a:minorFont>
        <a:latin typeface="Georgi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lnDef>
  </a:objectDefaults>
  <a:extraClrSchemeLst>
    <a:extraClrScheme>
      <a:clrScheme name="1_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MS PGothic"/>
        <a:cs typeface=""/>
      </a:majorFont>
      <a:minorFont>
        <a:latin typeface="Georgi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OS divider slide design">
  <a:themeElements>
    <a:clrScheme name="1_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1_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Georgia" pitchFamily="18" charset="0"/>
            <a:ea typeface="MS PGothic" pitchFamily="34" charset="-128"/>
            <a:cs typeface="Arial" charset="0"/>
          </a:defRPr>
        </a:defPPr>
      </a:lstStyle>
    </a:lnDef>
  </a:objectDefaults>
  <a:extraClrSchemeLst>
    <a:extraClrScheme>
      <a:clrScheme name="1_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nd content">
  <a:themeElements>
    <a:clrScheme name="Custom 1">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FB3B6721-CF41-CB4A-8BDA-0705E516CAA3}"/>
    </a:ext>
  </a:extLst>
</a:theme>
</file>

<file path=ppt/theme/theme7.xml><?xml version="1.0" encoding="utf-8"?>
<a:theme xmlns:a="http://schemas.openxmlformats.org/drawingml/2006/main" name="UoS_Powerpoint_template">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46433AF-ADAF-5043-992B-F8DA038F8EDD}" vid="{70BB0F00-7E88-EC42-8F76-723910B29191}"/>
    </a:ext>
  </a:extLst>
</a:theme>
</file>

<file path=ppt/theme/theme8.xml><?xml version="1.0" encoding="utf-8"?>
<a:theme xmlns:a="http://schemas.openxmlformats.org/drawingml/2006/main" name="Economy Thesis by Slidesgo">
  <a:themeElements>
    <a:clrScheme name="Simple Light">
      <a:dk1>
        <a:srgbClr val="FAFAFA"/>
      </a:dk1>
      <a:lt1>
        <a:srgbClr val="C1E5F8"/>
      </a:lt1>
      <a:dk2>
        <a:srgbClr val="A4D8F4"/>
      </a:dk2>
      <a:lt2>
        <a:srgbClr val="71B8DF"/>
      </a:lt2>
      <a:accent1>
        <a:srgbClr val="53A7D5"/>
      </a:accent1>
      <a:accent2>
        <a:srgbClr val="217BAC"/>
      </a:accent2>
      <a:accent3>
        <a:srgbClr val="434343"/>
      </a:accent3>
      <a:accent4>
        <a:srgbClr val="666666"/>
      </a:accent4>
      <a:accent5>
        <a:srgbClr val="999999"/>
      </a:accent5>
      <a:accent6>
        <a:srgbClr val="CCCCC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 PowerPoint template</Template>
  <TotalTime>0</TotalTime>
  <Words>872</Words>
  <Application>Microsoft Office PowerPoint</Application>
  <PresentationFormat>On-screen Show (4:3)</PresentationFormat>
  <Paragraphs>79</Paragraphs>
  <Slides>8</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8</vt:i4>
      </vt:variant>
    </vt:vector>
  </HeadingPairs>
  <TitlesOfParts>
    <vt:vector size="29" baseType="lpstr">
      <vt:lpstr>Abel</vt:lpstr>
      <vt:lpstr>Anaheim</vt:lpstr>
      <vt:lpstr>Anton</vt:lpstr>
      <vt:lpstr>Arial</vt:lpstr>
      <vt:lpstr>Avenir Next</vt:lpstr>
      <vt:lpstr>Calibri</vt:lpstr>
      <vt:lpstr>Georgia</vt:lpstr>
      <vt:lpstr>Josefin Slab</vt:lpstr>
      <vt:lpstr>Josefin Slab SemiBold</vt:lpstr>
      <vt:lpstr>Lucida Sans</vt:lpstr>
      <vt:lpstr>Staatliches</vt:lpstr>
      <vt:lpstr>Unica One</vt:lpstr>
      <vt:lpstr>1_uos_ppt__template_v7</vt:lpstr>
      <vt:lpstr>uos_ppt__template_v7</vt:lpstr>
      <vt:lpstr>UOS divider slide design</vt:lpstr>
      <vt:lpstr>UOS full bleed image</vt:lpstr>
      <vt:lpstr>1_UOS divider slide design</vt:lpstr>
      <vt:lpstr>Title and content</vt:lpstr>
      <vt:lpstr>UoS_Powerpoint_template</vt:lpstr>
      <vt:lpstr>Economy Thesis by Slidesgo</vt:lpstr>
      <vt:lpstr>Office Theme</vt:lpstr>
      <vt:lpstr>What is the photovoice method?</vt:lpstr>
      <vt:lpstr>The research project</vt:lpstr>
      <vt:lpstr>The research team</vt:lpstr>
      <vt:lpstr>Photovoice as a methodology</vt:lpstr>
      <vt:lpstr>In our project…</vt:lpstr>
      <vt:lpstr>Energy, health, pets, family, expenditure etc etc</vt:lpstr>
      <vt:lpstr>Reflections on using the photovoice method</vt:lpstr>
      <vt:lpstr>Some useful references</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Contemporary Issues in Ageing Societies</dc:title>
  <dc:creator>Rosalind Willis</dc:creator>
  <cp:lastModifiedBy>Athina Vlachantoni</cp:lastModifiedBy>
  <cp:revision>698</cp:revision>
  <cp:lastPrinted>2022-09-25T16:55:39Z</cp:lastPrinted>
  <dcterms:created xsi:type="dcterms:W3CDTF">2010-10-05T08:29:41Z</dcterms:created>
  <dcterms:modified xsi:type="dcterms:W3CDTF">2024-10-29T12:57:25Z</dcterms:modified>
</cp:coreProperties>
</file>